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DDDDDD"/>
    <a:srgbClr val="B2B2B2"/>
    <a:srgbClr val="CCCCFF"/>
    <a:srgbClr val="E7F5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1" autoAdjust="0"/>
    <p:restoredTop sz="94704" autoAdjust="0"/>
  </p:normalViewPr>
  <p:slideViewPr>
    <p:cSldViewPr>
      <p:cViewPr varScale="1">
        <p:scale>
          <a:sx n="68" d="100"/>
          <a:sy n="68" d="100"/>
        </p:scale>
        <p:origin x="78" y="45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C32ADC-B65E-4247-95E9-A97BEAC5D1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5B929B8-979D-4912-B860-3FB1E1F3E8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277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B09E25-6464-4619-A21D-7775299CB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8B1500-C287-4C60-BB45-F223C182EA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29437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C052C96-64B3-42EB-A26F-4EAD2B881E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AA07D5-25E7-4EDB-AEA2-05BD42F39F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78528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282237-5FA4-4945-A92A-A4F0B6B04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747D72-F729-47CE-A42C-A0EC52059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83072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519315-B560-457D-B5C8-221F9BF8F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8F66001-DFE4-46ED-AF64-1E37CBB1C5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05822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59D547-F5D0-4BC2-8A83-C13D1CB5E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614CB0-0B72-4968-A2B2-2D4D8B32D9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00B45F-7378-4E4A-93AC-A6FECA97AF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8840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7B4463-0B75-4157-A747-808D74C7F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3494ECE-3692-4966-B5C1-FFD9E84D6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03EB31-7FEC-4AC7-A85C-4B8B62E5D1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5D0689D-166A-44EA-B199-1016419DCD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FD016A7-6F6A-4D6F-A42F-0841C6C3ED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52618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F2F1BF-F2A1-4766-82F5-AE66E51DC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96074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9662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AA7F87-A450-4D8F-9901-C7B24414F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5D8D6EF-EBAE-4EBA-A46D-2CB2BD3C6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F2A9D45-06B8-46D0-8AA4-03A6DFB856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4181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88C09F-D4E9-48D0-B45B-94E836CA7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D57A5C6-1BD2-4659-AD24-FB611B1F9E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DF34C07-2D39-4AD0-BEC2-15196C1C5D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9374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6413D96A-FA7C-4DB0-8C25-007F93F0F4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030ECB37-BE8D-4E7C-BF1A-310DA342743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33EDE86C-7E7F-4456-8DFB-33BE3FBC4A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886B7826-1C47-4FC9-AD5C-9FDB272B5C2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943F144E-B276-4E32-96FA-4E565A0BD0C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E0A68E75-C9E5-4D41-AD72-686010192C1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18CBCC66-B5F8-454D-AE02-F62CDAB2FDE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E5B8A401-8AA9-4E18-A748-7E9090B68F5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DF5AF0E5-7318-4811-A7D1-AF08FE15F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44190909-4A7A-4A12-BA0C-1E6ADFF5E95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EA13253E-94D7-4916-983E-AE1E63E3C5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895DEC24-E315-4BBE-9274-82718A1E56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BF075490-8133-4D36-9489-8E9977165D3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D9785590-2E6D-492C-B60A-1C3C7D7F754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3ED460FA-96C8-45E7-85FC-FF29722765F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0CC26FCE-D624-4CD8-9878-8E13746738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84ABF281-629D-4805-A044-3C78B7FB0A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9EBE9255-8ACC-4785-A53C-8230F222BEB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683" name="Group 243">
            <a:extLst>
              <a:ext uri="{FF2B5EF4-FFF2-40B4-BE49-F238E27FC236}">
                <a16:creationId xmlns:a16="http://schemas.microsoft.com/office/drawing/2014/main" id="{9425DED8-6A0C-47FA-8638-08391BE7594A}"/>
              </a:ext>
            </a:extLst>
          </p:cNvPr>
          <p:cNvGrpSpPr>
            <a:grpSpLocks/>
          </p:cNvGrpSpPr>
          <p:nvPr/>
        </p:nvGrpSpPr>
        <p:grpSpPr bwMode="auto">
          <a:xfrm>
            <a:off x="912813" y="871538"/>
            <a:ext cx="585787" cy="1530350"/>
            <a:chOff x="398" y="544"/>
            <a:chExt cx="369" cy="964"/>
          </a:xfrm>
        </p:grpSpPr>
        <p:sp>
          <p:nvSpPr>
            <p:cNvPr id="61591" name="Rectangle 151">
              <a:extLst>
                <a:ext uri="{FF2B5EF4-FFF2-40B4-BE49-F238E27FC236}">
                  <a16:creationId xmlns:a16="http://schemas.microsoft.com/office/drawing/2014/main" id="{7D886337-1321-457C-8E6A-A97392EC2A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572"/>
              <a:ext cx="369" cy="936"/>
            </a:xfrm>
            <a:prstGeom prst="rect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E7F59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615" name="Group 175">
              <a:extLst>
                <a:ext uri="{FF2B5EF4-FFF2-40B4-BE49-F238E27FC236}">
                  <a16:creationId xmlns:a16="http://schemas.microsoft.com/office/drawing/2014/main" id="{43A05050-D29F-4C6E-9D18-5CFBED1222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663"/>
              <a:ext cx="182" cy="771"/>
              <a:chOff x="1805" y="663"/>
              <a:chExt cx="182" cy="771"/>
            </a:xfrm>
          </p:grpSpPr>
          <p:sp>
            <p:nvSpPr>
              <p:cNvPr id="61597" name="Rectangle 157">
                <a:extLst>
                  <a:ext uri="{FF2B5EF4-FFF2-40B4-BE49-F238E27FC236}">
                    <a16:creationId xmlns:a16="http://schemas.microsoft.com/office/drawing/2014/main" id="{9B0F0BEA-203D-4AF6-827E-84DDEF448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663"/>
                <a:ext cx="182" cy="77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599" name="Rectangle 159">
                <a:extLst>
                  <a:ext uri="{FF2B5EF4-FFF2-40B4-BE49-F238E27FC236}">
                    <a16:creationId xmlns:a16="http://schemas.microsoft.com/office/drawing/2014/main" id="{C9485DED-4250-451A-B34A-4AEEF626E4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389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01" name="Rectangle 161">
                <a:extLst>
                  <a:ext uri="{FF2B5EF4-FFF2-40B4-BE49-F238E27FC236}">
                    <a16:creationId xmlns:a16="http://schemas.microsoft.com/office/drawing/2014/main" id="{04C75F9B-F85C-4D84-942A-87FF7DA29B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298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03" name="Rectangle 163">
                <a:extLst>
                  <a:ext uri="{FF2B5EF4-FFF2-40B4-BE49-F238E27FC236}">
                    <a16:creationId xmlns:a16="http://schemas.microsoft.com/office/drawing/2014/main" id="{7C0CAC9F-B396-46F2-BF62-323A91D67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208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05" name="Rectangle 165">
                <a:extLst>
                  <a:ext uri="{FF2B5EF4-FFF2-40B4-BE49-F238E27FC236}">
                    <a16:creationId xmlns:a16="http://schemas.microsoft.com/office/drawing/2014/main" id="{519EBA9B-CA08-4489-9129-037B9982F4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117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07" name="Rectangle 167">
                <a:extLst>
                  <a:ext uri="{FF2B5EF4-FFF2-40B4-BE49-F238E27FC236}">
                    <a16:creationId xmlns:a16="http://schemas.microsoft.com/office/drawing/2014/main" id="{7BC1B68F-F511-46CE-87A0-555C5E6114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026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09" name="Rectangle 169">
                <a:extLst>
                  <a:ext uri="{FF2B5EF4-FFF2-40B4-BE49-F238E27FC236}">
                    <a16:creationId xmlns:a16="http://schemas.microsoft.com/office/drawing/2014/main" id="{2927B2AE-5910-425C-9B99-4DF2B4012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935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11" name="Rectangle 171">
                <a:extLst>
                  <a:ext uri="{FF2B5EF4-FFF2-40B4-BE49-F238E27FC236}">
                    <a16:creationId xmlns:a16="http://schemas.microsoft.com/office/drawing/2014/main" id="{8E189ABB-A9A9-41C2-A647-D900459A1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845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13" name="Rectangle 173">
                <a:extLst>
                  <a:ext uri="{FF2B5EF4-FFF2-40B4-BE49-F238E27FC236}">
                    <a16:creationId xmlns:a16="http://schemas.microsoft.com/office/drawing/2014/main" id="{885DE72B-A026-4344-9393-A214369BE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754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1593" name="Rectangle 153">
              <a:extLst>
                <a:ext uri="{FF2B5EF4-FFF2-40B4-BE49-F238E27FC236}">
                  <a16:creationId xmlns:a16="http://schemas.microsoft.com/office/drawing/2014/main" id="{82FEBEB7-E89B-416A-BBED-23CB96622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663"/>
              <a:ext cx="182" cy="771"/>
            </a:xfrm>
            <a:prstGeom prst="rect">
              <a:avLst/>
            </a:prstGeom>
            <a:gradFill rotWithShape="1">
              <a:gsLst>
                <a:gs pos="0">
                  <a:srgbClr val="CCFFFF">
                    <a:alpha val="80000"/>
                  </a:srgbClr>
                </a:gs>
                <a:gs pos="100000">
                  <a:srgbClr val="CCFFFF">
                    <a:gamma/>
                    <a:tint val="29804"/>
                    <a:invGamma/>
                    <a:alpha val="0"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9" name="Rectangle 189">
              <a:extLst>
                <a:ext uri="{FF2B5EF4-FFF2-40B4-BE49-F238E27FC236}">
                  <a16:creationId xmlns:a16="http://schemas.microsoft.com/office/drawing/2014/main" id="{EE8BFDF5-3F14-422E-8B20-9402631347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969"/>
              <a:ext cx="29" cy="11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2" name="Rectangle 192">
              <a:extLst>
                <a:ext uri="{FF2B5EF4-FFF2-40B4-BE49-F238E27FC236}">
                  <a16:creationId xmlns:a16="http://schemas.microsoft.com/office/drawing/2014/main" id="{A2AA32A9-D334-4AD1-A89E-94D08889BA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" y="544"/>
              <a:ext cx="363" cy="28"/>
            </a:xfrm>
            <a:prstGeom prst="rect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E7F59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1" name="Rectangle 211">
              <a:extLst>
                <a:ext uri="{FF2B5EF4-FFF2-40B4-BE49-F238E27FC236}">
                  <a16:creationId xmlns:a16="http://schemas.microsoft.com/office/drawing/2014/main" id="{FCC7A51B-4114-4053-AECC-41A74C539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544"/>
              <a:ext cx="369" cy="964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980" name="Group 540">
            <a:extLst>
              <a:ext uri="{FF2B5EF4-FFF2-40B4-BE49-F238E27FC236}">
                <a16:creationId xmlns:a16="http://schemas.microsoft.com/office/drawing/2014/main" id="{5138709E-19B4-48C4-9E5E-94495B2E0CBB}"/>
              </a:ext>
            </a:extLst>
          </p:cNvPr>
          <p:cNvGrpSpPr>
            <a:grpSpLocks/>
          </p:cNvGrpSpPr>
          <p:nvPr/>
        </p:nvGrpSpPr>
        <p:grpSpPr bwMode="auto">
          <a:xfrm>
            <a:off x="2522538" y="863600"/>
            <a:ext cx="1171575" cy="1530350"/>
            <a:chOff x="1589" y="544"/>
            <a:chExt cx="738" cy="964"/>
          </a:xfrm>
        </p:grpSpPr>
        <p:sp>
          <p:nvSpPr>
            <p:cNvPr id="61653" name="Rectangle 213">
              <a:extLst>
                <a:ext uri="{FF2B5EF4-FFF2-40B4-BE49-F238E27FC236}">
                  <a16:creationId xmlns:a16="http://schemas.microsoft.com/office/drawing/2014/main" id="{92ED248C-6E6A-4BC0-96B9-67CA3A11E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572"/>
              <a:ext cx="369" cy="936"/>
            </a:xfrm>
            <a:prstGeom prst="rect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E7F59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654" name="Group 214">
              <a:extLst>
                <a:ext uri="{FF2B5EF4-FFF2-40B4-BE49-F238E27FC236}">
                  <a16:creationId xmlns:a16="http://schemas.microsoft.com/office/drawing/2014/main" id="{2616384B-0065-4857-8595-657AD9663F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0" y="663"/>
              <a:ext cx="182" cy="771"/>
              <a:chOff x="1805" y="663"/>
              <a:chExt cx="182" cy="771"/>
            </a:xfrm>
          </p:grpSpPr>
          <p:sp>
            <p:nvSpPr>
              <p:cNvPr id="61655" name="Rectangle 215">
                <a:extLst>
                  <a:ext uri="{FF2B5EF4-FFF2-40B4-BE49-F238E27FC236}">
                    <a16:creationId xmlns:a16="http://schemas.microsoft.com/office/drawing/2014/main" id="{A4856B28-4D77-46F8-880E-9AC4C94150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663"/>
                <a:ext cx="182" cy="77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56" name="Rectangle 216">
                <a:extLst>
                  <a:ext uri="{FF2B5EF4-FFF2-40B4-BE49-F238E27FC236}">
                    <a16:creationId xmlns:a16="http://schemas.microsoft.com/office/drawing/2014/main" id="{B9B13AA9-07B9-4CF5-809B-6C32F64CA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389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57" name="Rectangle 217">
                <a:extLst>
                  <a:ext uri="{FF2B5EF4-FFF2-40B4-BE49-F238E27FC236}">
                    <a16:creationId xmlns:a16="http://schemas.microsoft.com/office/drawing/2014/main" id="{319AAB67-9566-453F-90B9-DA485832B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298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58" name="Rectangle 218">
                <a:extLst>
                  <a:ext uri="{FF2B5EF4-FFF2-40B4-BE49-F238E27FC236}">
                    <a16:creationId xmlns:a16="http://schemas.microsoft.com/office/drawing/2014/main" id="{D24730D6-BCE7-4387-A420-88A570BBEE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208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59" name="Rectangle 219">
                <a:extLst>
                  <a:ext uri="{FF2B5EF4-FFF2-40B4-BE49-F238E27FC236}">
                    <a16:creationId xmlns:a16="http://schemas.microsoft.com/office/drawing/2014/main" id="{2D36C04E-1533-4CC9-9A50-0049EF06AF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117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60" name="Rectangle 220">
                <a:extLst>
                  <a:ext uri="{FF2B5EF4-FFF2-40B4-BE49-F238E27FC236}">
                    <a16:creationId xmlns:a16="http://schemas.microsoft.com/office/drawing/2014/main" id="{96705364-1BE1-4413-BB57-09FA57104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026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61" name="Rectangle 221">
                <a:extLst>
                  <a:ext uri="{FF2B5EF4-FFF2-40B4-BE49-F238E27FC236}">
                    <a16:creationId xmlns:a16="http://schemas.microsoft.com/office/drawing/2014/main" id="{E8D28D91-B754-4953-90C0-77A9199A6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935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62" name="Rectangle 222">
                <a:extLst>
                  <a:ext uri="{FF2B5EF4-FFF2-40B4-BE49-F238E27FC236}">
                    <a16:creationId xmlns:a16="http://schemas.microsoft.com/office/drawing/2014/main" id="{CC0E33FD-DE8B-464C-9042-B046C16E4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845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63" name="Rectangle 223">
                <a:extLst>
                  <a:ext uri="{FF2B5EF4-FFF2-40B4-BE49-F238E27FC236}">
                    <a16:creationId xmlns:a16="http://schemas.microsoft.com/office/drawing/2014/main" id="{0368943F-FE0D-4086-9B8A-A1B66ABCF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754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1664" name="Rectangle 224">
              <a:extLst>
                <a:ext uri="{FF2B5EF4-FFF2-40B4-BE49-F238E27FC236}">
                  <a16:creationId xmlns:a16="http://schemas.microsoft.com/office/drawing/2014/main" id="{5033C25F-83A2-4CF2-B281-5C200E4D5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663"/>
              <a:ext cx="182" cy="771"/>
            </a:xfrm>
            <a:prstGeom prst="rect">
              <a:avLst/>
            </a:prstGeom>
            <a:gradFill rotWithShape="1">
              <a:gsLst>
                <a:gs pos="0">
                  <a:srgbClr val="CCFFFF">
                    <a:alpha val="80000"/>
                  </a:srgbClr>
                </a:gs>
                <a:gs pos="100000">
                  <a:srgbClr val="CCFFFF">
                    <a:gamma/>
                    <a:tint val="29804"/>
                    <a:invGamma/>
                    <a:alpha val="0"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5" name="Rectangle 225">
              <a:extLst>
                <a:ext uri="{FF2B5EF4-FFF2-40B4-BE49-F238E27FC236}">
                  <a16:creationId xmlns:a16="http://schemas.microsoft.com/office/drawing/2014/main" id="{607C7770-FAAF-4D40-A90A-A1C8FCCFB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7" y="969"/>
              <a:ext cx="29" cy="11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6" name="Rectangle 226">
              <a:extLst>
                <a:ext uri="{FF2B5EF4-FFF2-40B4-BE49-F238E27FC236}">
                  <a16:creationId xmlns:a16="http://schemas.microsoft.com/office/drawing/2014/main" id="{DC51E3C1-26C7-4DAB-8D80-EEC131B47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5" y="544"/>
              <a:ext cx="363" cy="28"/>
            </a:xfrm>
            <a:prstGeom prst="rect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E7F59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7" name="Rectangle 227">
              <a:extLst>
                <a:ext uri="{FF2B5EF4-FFF2-40B4-BE49-F238E27FC236}">
                  <a16:creationId xmlns:a16="http://schemas.microsoft.com/office/drawing/2014/main" id="{1FCA4D93-AD10-4CFA-96A0-4D4850F60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8" y="572"/>
              <a:ext cx="369" cy="936"/>
            </a:xfrm>
            <a:prstGeom prst="rect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E7F59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668" name="Group 228">
              <a:extLst>
                <a:ext uri="{FF2B5EF4-FFF2-40B4-BE49-F238E27FC236}">
                  <a16:creationId xmlns:a16="http://schemas.microsoft.com/office/drawing/2014/main" id="{6254A64F-9F03-414B-9A24-8E9B0FB8D4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9" y="663"/>
              <a:ext cx="182" cy="771"/>
              <a:chOff x="1805" y="663"/>
              <a:chExt cx="182" cy="771"/>
            </a:xfrm>
          </p:grpSpPr>
          <p:sp>
            <p:nvSpPr>
              <p:cNvPr id="61669" name="Rectangle 229">
                <a:extLst>
                  <a:ext uri="{FF2B5EF4-FFF2-40B4-BE49-F238E27FC236}">
                    <a16:creationId xmlns:a16="http://schemas.microsoft.com/office/drawing/2014/main" id="{7849FDD7-D715-4A40-A75F-D4E871F0F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663"/>
                <a:ext cx="182" cy="77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0" name="Rectangle 230">
                <a:extLst>
                  <a:ext uri="{FF2B5EF4-FFF2-40B4-BE49-F238E27FC236}">
                    <a16:creationId xmlns:a16="http://schemas.microsoft.com/office/drawing/2014/main" id="{F78CE7C2-1537-48B7-AC6C-56E533C572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389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1" name="Rectangle 231">
                <a:extLst>
                  <a:ext uri="{FF2B5EF4-FFF2-40B4-BE49-F238E27FC236}">
                    <a16:creationId xmlns:a16="http://schemas.microsoft.com/office/drawing/2014/main" id="{5CC628EF-B2A3-4E1D-B595-E766EF215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298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2" name="Rectangle 232">
                <a:extLst>
                  <a:ext uri="{FF2B5EF4-FFF2-40B4-BE49-F238E27FC236}">
                    <a16:creationId xmlns:a16="http://schemas.microsoft.com/office/drawing/2014/main" id="{0FDCA0D1-DC7E-47D9-A1FC-0AC59345F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208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3" name="Rectangle 233">
                <a:extLst>
                  <a:ext uri="{FF2B5EF4-FFF2-40B4-BE49-F238E27FC236}">
                    <a16:creationId xmlns:a16="http://schemas.microsoft.com/office/drawing/2014/main" id="{1EB5218C-7595-4F55-A322-713932800E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117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4" name="Rectangle 234">
                <a:extLst>
                  <a:ext uri="{FF2B5EF4-FFF2-40B4-BE49-F238E27FC236}">
                    <a16:creationId xmlns:a16="http://schemas.microsoft.com/office/drawing/2014/main" id="{7BA09FC1-C9A5-481E-9FBB-203DD8190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026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5" name="Rectangle 235">
                <a:extLst>
                  <a:ext uri="{FF2B5EF4-FFF2-40B4-BE49-F238E27FC236}">
                    <a16:creationId xmlns:a16="http://schemas.microsoft.com/office/drawing/2014/main" id="{675D42FF-79C5-40D4-B007-93FDB08764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935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6" name="Rectangle 236">
                <a:extLst>
                  <a:ext uri="{FF2B5EF4-FFF2-40B4-BE49-F238E27FC236}">
                    <a16:creationId xmlns:a16="http://schemas.microsoft.com/office/drawing/2014/main" id="{0F3A7321-A9AB-4698-8AC1-F11FB78905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845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7" name="Rectangle 237">
                <a:extLst>
                  <a:ext uri="{FF2B5EF4-FFF2-40B4-BE49-F238E27FC236}">
                    <a16:creationId xmlns:a16="http://schemas.microsoft.com/office/drawing/2014/main" id="{B9CB7CC5-945D-46B1-A066-54AF06A3B7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754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1678" name="Rectangle 238">
              <a:extLst>
                <a:ext uri="{FF2B5EF4-FFF2-40B4-BE49-F238E27FC236}">
                  <a16:creationId xmlns:a16="http://schemas.microsoft.com/office/drawing/2014/main" id="{913B01D7-F402-4F0E-801C-747270B18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9" y="663"/>
              <a:ext cx="182" cy="771"/>
            </a:xfrm>
            <a:prstGeom prst="rect">
              <a:avLst/>
            </a:prstGeom>
            <a:gradFill rotWithShape="1">
              <a:gsLst>
                <a:gs pos="0">
                  <a:srgbClr val="CCFFFF">
                    <a:alpha val="80000"/>
                  </a:srgbClr>
                </a:gs>
                <a:gs pos="100000">
                  <a:srgbClr val="CCFFFF">
                    <a:gamma/>
                    <a:tint val="29804"/>
                    <a:invGamma/>
                    <a:alpha val="0"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9" name="Rectangle 239">
              <a:extLst>
                <a:ext uri="{FF2B5EF4-FFF2-40B4-BE49-F238E27FC236}">
                  <a16:creationId xmlns:a16="http://schemas.microsoft.com/office/drawing/2014/main" id="{0187175B-7225-433C-94E2-18ED7B198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969"/>
              <a:ext cx="29" cy="11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0" name="Rectangle 240">
              <a:extLst>
                <a:ext uri="{FF2B5EF4-FFF2-40B4-BE49-F238E27FC236}">
                  <a16:creationId xmlns:a16="http://schemas.microsoft.com/office/drawing/2014/main" id="{B3CBFCD1-9788-41D8-B5AF-FACD6C5B8B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4" y="544"/>
              <a:ext cx="363" cy="28"/>
            </a:xfrm>
            <a:prstGeom prst="rect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E7F59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1" name="Rectangle 241">
              <a:extLst>
                <a:ext uri="{FF2B5EF4-FFF2-40B4-BE49-F238E27FC236}">
                  <a16:creationId xmlns:a16="http://schemas.microsoft.com/office/drawing/2014/main" id="{1C7B67C7-80E8-4EA1-B8A1-8D9E43E97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544"/>
              <a:ext cx="369" cy="964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2" name="Rectangle 242">
              <a:extLst>
                <a:ext uri="{FF2B5EF4-FFF2-40B4-BE49-F238E27FC236}">
                  <a16:creationId xmlns:a16="http://schemas.microsoft.com/office/drawing/2014/main" id="{DE2FDCC3-378E-425D-B156-4DC21F49D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8" y="544"/>
              <a:ext cx="369" cy="964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24" name="Group 584">
            <a:extLst>
              <a:ext uri="{FF2B5EF4-FFF2-40B4-BE49-F238E27FC236}">
                <a16:creationId xmlns:a16="http://schemas.microsoft.com/office/drawing/2014/main" id="{B5B4ED30-B6E8-4CCD-A373-AD307428A859}"/>
              </a:ext>
            </a:extLst>
          </p:cNvPr>
          <p:cNvGrpSpPr>
            <a:grpSpLocks/>
          </p:cNvGrpSpPr>
          <p:nvPr/>
        </p:nvGrpSpPr>
        <p:grpSpPr bwMode="auto">
          <a:xfrm>
            <a:off x="8102600" y="863600"/>
            <a:ext cx="1125538" cy="1530350"/>
            <a:chOff x="1447" y="544"/>
            <a:chExt cx="709" cy="964"/>
          </a:xfrm>
        </p:grpSpPr>
        <p:sp>
          <p:nvSpPr>
            <p:cNvPr id="61982" name="Rectangle 542">
              <a:extLst>
                <a:ext uri="{FF2B5EF4-FFF2-40B4-BE49-F238E27FC236}">
                  <a16:creationId xmlns:a16="http://schemas.microsoft.com/office/drawing/2014/main" id="{DF03012B-B64A-41F9-9FE0-9CBDDCE40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572"/>
              <a:ext cx="369" cy="936"/>
            </a:xfrm>
            <a:prstGeom prst="rect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E7F59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1" name="Rectangle 581">
              <a:extLst>
                <a:ext uri="{FF2B5EF4-FFF2-40B4-BE49-F238E27FC236}">
                  <a16:creationId xmlns:a16="http://schemas.microsoft.com/office/drawing/2014/main" id="{3500FFD3-369F-4C17-A38A-4F5709AB0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1" y="572"/>
              <a:ext cx="312" cy="908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983" name="Group 543">
              <a:extLst>
                <a:ext uri="{FF2B5EF4-FFF2-40B4-BE49-F238E27FC236}">
                  <a16:creationId xmlns:a16="http://schemas.microsoft.com/office/drawing/2014/main" id="{18014F0B-5EA1-45AD-88B0-AD1A7E115F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657"/>
              <a:ext cx="283" cy="771"/>
              <a:chOff x="1805" y="663"/>
              <a:chExt cx="182" cy="771"/>
            </a:xfrm>
          </p:grpSpPr>
          <p:sp>
            <p:nvSpPr>
              <p:cNvPr id="61984" name="Rectangle 544">
                <a:extLst>
                  <a:ext uri="{FF2B5EF4-FFF2-40B4-BE49-F238E27FC236}">
                    <a16:creationId xmlns:a16="http://schemas.microsoft.com/office/drawing/2014/main" id="{D724CF79-7F00-455B-9DC6-F22D9DC25A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663"/>
                <a:ext cx="182" cy="77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5" name="Rectangle 545">
                <a:extLst>
                  <a:ext uri="{FF2B5EF4-FFF2-40B4-BE49-F238E27FC236}">
                    <a16:creationId xmlns:a16="http://schemas.microsoft.com/office/drawing/2014/main" id="{2535C5BB-D53A-4029-831A-72F1ECB45C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389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6" name="Rectangle 546">
                <a:extLst>
                  <a:ext uri="{FF2B5EF4-FFF2-40B4-BE49-F238E27FC236}">
                    <a16:creationId xmlns:a16="http://schemas.microsoft.com/office/drawing/2014/main" id="{6C961025-5EB1-45BB-8954-63378C10C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298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7" name="Rectangle 547">
                <a:extLst>
                  <a:ext uri="{FF2B5EF4-FFF2-40B4-BE49-F238E27FC236}">
                    <a16:creationId xmlns:a16="http://schemas.microsoft.com/office/drawing/2014/main" id="{BBEA581C-E4BD-4FFA-BB66-35377CDFE2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208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8" name="Rectangle 548">
                <a:extLst>
                  <a:ext uri="{FF2B5EF4-FFF2-40B4-BE49-F238E27FC236}">
                    <a16:creationId xmlns:a16="http://schemas.microsoft.com/office/drawing/2014/main" id="{BD08C698-7042-4C3F-A462-624B3D19DC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117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9" name="Rectangle 549">
                <a:extLst>
                  <a:ext uri="{FF2B5EF4-FFF2-40B4-BE49-F238E27FC236}">
                    <a16:creationId xmlns:a16="http://schemas.microsoft.com/office/drawing/2014/main" id="{5E220F84-83A2-4323-B66A-3E5D13D5A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026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90" name="Rectangle 550">
                <a:extLst>
                  <a:ext uri="{FF2B5EF4-FFF2-40B4-BE49-F238E27FC236}">
                    <a16:creationId xmlns:a16="http://schemas.microsoft.com/office/drawing/2014/main" id="{44A94533-0B3D-45D3-982A-D1EB723744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935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91" name="Rectangle 551">
                <a:extLst>
                  <a:ext uri="{FF2B5EF4-FFF2-40B4-BE49-F238E27FC236}">
                    <a16:creationId xmlns:a16="http://schemas.microsoft.com/office/drawing/2014/main" id="{5F873EB9-270F-463F-AE17-5BB6F7FC11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845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92" name="Rectangle 552">
                <a:extLst>
                  <a:ext uri="{FF2B5EF4-FFF2-40B4-BE49-F238E27FC236}">
                    <a16:creationId xmlns:a16="http://schemas.microsoft.com/office/drawing/2014/main" id="{32D9CDE8-9592-4BA3-8E21-B9D6AE27A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754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1995" name="Rectangle 555">
              <a:extLst>
                <a:ext uri="{FF2B5EF4-FFF2-40B4-BE49-F238E27FC236}">
                  <a16:creationId xmlns:a16="http://schemas.microsoft.com/office/drawing/2014/main" id="{AB70432D-B26E-48EB-8DE5-4DC55B3C0C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" y="544"/>
              <a:ext cx="363" cy="28"/>
            </a:xfrm>
            <a:prstGeom prst="rect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E7F59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6" name="Rectangle 556">
              <a:extLst>
                <a:ext uri="{FF2B5EF4-FFF2-40B4-BE49-F238E27FC236}">
                  <a16:creationId xmlns:a16="http://schemas.microsoft.com/office/drawing/2014/main" id="{FBCA69E0-8ED3-4505-A93A-4325ED48E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544"/>
              <a:ext cx="227" cy="964"/>
            </a:xfrm>
            <a:prstGeom prst="rect">
              <a:avLst/>
            </a:prstGeom>
            <a:solidFill>
              <a:srgbClr val="E7F595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7" name="AutoShape 557">
              <a:extLst>
                <a:ext uri="{FF2B5EF4-FFF2-40B4-BE49-F238E27FC236}">
                  <a16:creationId xmlns:a16="http://schemas.microsoft.com/office/drawing/2014/main" id="{3859DC50-044C-4687-BC4D-075E757C1F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632" y="983"/>
              <a:ext cx="964" cy="85"/>
            </a:xfrm>
            <a:custGeom>
              <a:avLst/>
              <a:gdLst>
                <a:gd name="G0" fmla="+- 1702 0 0"/>
                <a:gd name="G1" fmla="+- 21600 0 1702"/>
                <a:gd name="G2" fmla="*/ 1702 1 2"/>
                <a:gd name="G3" fmla="+- 21600 0 G2"/>
                <a:gd name="G4" fmla="+/ 1702 21600 2"/>
                <a:gd name="G5" fmla="+/ G1 0 2"/>
                <a:gd name="G6" fmla="*/ 21600 21600 1702"/>
                <a:gd name="G7" fmla="*/ G6 1 2"/>
                <a:gd name="G8" fmla="+- 21600 0 G7"/>
                <a:gd name="G9" fmla="*/ 21600 1 2"/>
                <a:gd name="G10" fmla="+- 1702 0 G9"/>
                <a:gd name="G11" fmla="?: G10 G8 0"/>
                <a:gd name="G12" fmla="?: G10 G7 21600"/>
                <a:gd name="T0" fmla="*/ 20749 w 21600"/>
                <a:gd name="T1" fmla="*/ 10800 h 21600"/>
                <a:gd name="T2" fmla="*/ 10800 w 21600"/>
                <a:gd name="T3" fmla="*/ 21600 h 21600"/>
                <a:gd name="T4" fmla="*/ 851 w 21600"/>
                <a:gd name="T5" fmla="*/ 10800 h 21600"/>
                <a:gd name="T6" fmla="*/ 10800 w 21600"/>
                <a:gd name="T7" fmla="*/ 0 h 21600"/>
                <a:gd name="T8" fmla="*/ 2651 w 21600"/>
                <a:gd name="T9" fmla="*/ 2651 h 21600"/>
                <a:gd name="T10" fmla="*/ 18949 w 21600"/>
                <a:gd name="T11" fmla="*/ 189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702" y="21600"/>
                  </a:lnTo>
                  <a:lnTo>
                    <a:pt x="1989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0" name="Rectangle 560">
              <a:extLst>
                <a:ext uri="{FF2B5EF4-FFF2-40B4-BE49-F238E27FC236}">
                  <a16:creationId xmlns:a16="http://schemas.microsoft.com/office/drawing/2014/main" id="{FCD822E0-FBC2-4F53-9297-D7A8D164F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" y="544"/>
              <a:ext cx="29" cy="964"/>
            </a:xfrm>
            <a:prstGeom prst="rect">
              <a:avLst/>
            </a:prstGeom>
            <a:solidFill>
              <a:srgbClr val="E7F595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2" name="Rectangle 582">
              <a:extLst>
                <a:ext uri="{FF2B5EF4-FFF2-40B4-BE49-F238E27FC236}">
                  <a16:creationId xmlns:a16="http://schemas.microsoft.com/office/drawing/2014/main" id="{CA26BA2A-0F6F-4451-99D2-6810C7E8F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544"/>
              <a:ext cx="369" cy="964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3" name="Rectangle 583">
              <a:extLst>
                <a:ext uri="{FF2B5EF4-FFF2-40B4-BE49-F238E27FC236}">
                  <a16:creationId xmlns:a16="http://schemas.microsoft.com/office/drawing/2014/main" id="{809C68B1-DEFB-4195-BF84-0362127D8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663"/>
              <a:ext cx="126" cy="771"/>
            </a:xfrm>
            <a:prstGeom prst="rect">
              <a:avLst/>
            </a:prstGeom>
            <a:gradFill rotWithShape="1">
              <a:gsLst>
                <a:gs pos="0">
                  <a:srgbClr val="CCFFFF"/>
                </a:gs>
                <a:gs pos="100000">
                  <a:srgbClr val="CCFFFF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48" name="Group 608">
            <a:extLst>
              <a:ext uri="{FF2B5EF4-FFF2-40B4-BE49-F238E27FC236}">
                <a16:creationId xmlns:a16="http://schemas.microsoft.com/office/drawing/2014/main" id="{29F64EF9-E124-4BA8-92D9-71122243CFF3}"/>
              </a:ext>
            </a:extLst>
          </p:cNvPr>
          <p:cNvGrpSpPr>
            <a:grpSpLocks/>
          </p:cNvGrpSpPr>
          <p:nvPr/>
        </p:nvGrpSpPr>
        <p:grpSpPr bwMode="auto">
          <a:xfrm>
            <a:off x="677863" y="2933700"/>
            <a:ext cx="1035050" cy="1349375"/>
            <a:chOff x="427" y="3096"/>
            <a:chExt cx="652" cy="850"/>
          </a:xfrm>
        </p:grpSpPr>
        <p:sp>
          <p:nvSpPr>
            <p:cNvPr id="62025" name="Rectangle 585">
              <a:extLst>
                <a:ext uri="{FF2B5EF4-FFF2-40B4-BE49-F238E27FC236}">
                  <a16:creationId xmlns:a16="http://schemas.microsoft.com/office/drawing/2014/main" id="{6E6CB90C-3067-4074-8CDB-D00DD3A38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3096"/>
              <a:ext cx="652" cy="510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CCCCFF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6" name="Rectangle 586">
              <a:extLst>
                <a:ext uri="{FF2B5EF4-FFF2-40B4-BE49-F238E27FC236}">
                  <a16:creationId xmlns:a16="http://schemas.microsoft.com/office/drawing/2014/main" id="{AFA6D12F-28F9-47A5-A86D-87B651AE40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3606"/>
              <a:ext cx="652" cy="340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CCCCFF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7" name="Rectangle 587">
              <a:extLst>
                <a:ext uri="{FF2B5EF4-FFF2-40B4-BE49-F238E27FC236}">
                  <a16:creationId xmlns:a16="http://schemas.microsoft.com/office/drawing/2014/main" id="{183ADEC3-9B02-4D78-9DA1-120C7FF21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3152"/>
              <a:ext cx="283" cy="199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3" name="AutoShape 593">
              <a:extLst>
                <a:ext uri="{FF2B5EF4-FFF2-40B4-BE49-F238E27FC236}">
                  <a16:creationId xmlns:a16="http://schemas.microsoft.com/office/drawing/2014/main" id="{3E291F44-9304-42ED-B505-1B32CFBFC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3266"/>
              <a:ext cx="28" cy="11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4" name="AutoShape 594">
              <a:extLst>
                <a:ext uri="{FF2B5EF4-FFF2-40B4-BE49-F238E27FC236}">
                  <a16:creationId xmlns:a16="http://schemas.microsoft.com/office/drawing/2014/main" id="{F74CCD3C-28DF-43FD-8453-304F06914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3719"/>
              <a:ext cx="28" cy="11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5" name="Rectangle 595">
              <a:extLst>
                <a:ext uri="{FF2B5EF4-FFF2-40B4-BE49-F238E27FC236}">
                  <a16:creationId xmlns:a16="http://schemas.microsoft.com/office/drawing/2014/main" id="{C49417FC-27E4-4DFA-B6B8-6FF5BFBD8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" y="3181"/>
              <a:ext cx="227" cy="56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29804"/>
                    <a:invGamma/>
                  </a:scheme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6" name="Oval 596">
              <a:extLst>
                <a:ext uri="{FF2B5EF4-FFF2-40B4-BE49-F238E27FC236}">
                  <a16:creationId xmlns:a16="http://schemas.microsoft.com/office/drawing/2014/main" id="{D0C4F5A1-D51E-4854-9C00-52091991A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" y="3266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7" name="Oval 597">
              <a:extLst>
                <a:ext uri="{FF2B5EF4-FFF2-40B4-BE49-F238E27FC236}">
                  <a16:creationId xmlns:a16="http://schemas.microsoft.com/office/drawing/2014/main" id="{FA5E50D7-9253-4669-9FD1-1C04ADFB30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66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8" name="Oval 598">
              <a:extLst>
                <a:ext uri="{FF2B5EF4-FFF2-40B4-BE49-F238E27FC236}">
                  <a16:creationId xmlns:a16="http://schemas.microsoft.com/office/drawing/2014/main" id="{E4B3EA34-AFC7-4E9A-A697-84DEADA3DA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" y="3266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49" name="Group 609">
            <a:extLst>
              <a:ext uri="{FF2B5EF4-FFF2-40B4-BE49-F238E27FC236}">
                <a16:creationId xmlns:a16="http://schemas.microsoft.com/office/drawing/2014/main" id="{C7E8A767-777D-4B5F-9F3E-24FE541774AD}"/>
              </a:ext>
            </a:extLst>
          </p:cNvPr>
          <p:cNvGrpSpPr>
            <a:grpSpLocks/>
          </p:cNvGrpSpPr>
          <p:nvPr/>
        </p:nvGrpSpPr>
        <p:grpSpPr bwMode="auto">
          <a:xfrm>
            <a:off x="4413250" y="2933700"/>
            <a:ext cx="1081088" cy="1350963"/>
            <a:chOff x="1617" y="3067"/>
            <a:chExt cx="681" cy="851"/>
          </a:xfrm>
        </p:grpSpPr>
        <p:sp>
          <p:nvSpPr>
            <p:cNvPr id="62039" name="AutoShape 599">
              <a:extLst>
                <a:ext uri="{FF2B5EF4-FFF2-40B4-BE49-F238E27FC236}">
                  <a16:creationId xmlns:a16="http://schemas.microsoft.com/office/drawing/2014/main" id="{4135B00A-20F5-4500-B121-611006BF1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7" y="3067"/>
              <a:ext cx="681" cy="851"/>
            </a:xfrm>
            <a:prstGeom prst="cube">
              <a:avLst>
                <a:gd name="adj" fmla="val 17181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CCCCFF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0" name="Rectangle 600">
              <a:extLst>
                <a:ext uri="{FF2B5EF4-FFF2-40B4-BE49-F238E27FC236}">
                  <a16:creationId xmlns:a16="http://schemas.microsoft.com/office/drawing/2014/main" id="{EAF0FA48-19E9-452A-9390-668B6F639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5" y="3237"/>
              <a:ext cx="283" cy="199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1" name="Rectangle 601">
              <a:extLst>
                <a:ext uri="{FF2B5EF4-FFF2-40B4-BE49-F238E27FC236}">
                  <a16:creationId xmlns:a16="http://schemas.microsoft.com/office/drawing/2014/main" id="{4E8425BD-99F6-4A94-BE8A-86DAF9FC7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3266"/>
              <a:ext cx="227" cy="56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29804"/>
                    <a:invGamma/>
                  </a:scheme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2" name="Oval 602">
              <a:extLst>
                <a:ext uri="{FF2B5EF4-FFF2-40B4-BE49-F238E27FC236}">
                  <a16:creationId xmlns:a16="http://schemas.microsoft.com/office/drawing/2014/main" id="{116FF226-1EC1-43FA-8BE2-90CEAF738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3" name="Oval 603">
              <a:extLst>
                <a:ext uri="{FF2B5EF4-FFF2-40B4-BE49-F238E27FC236}">
                  <a16:creationId xmlns:a16="http://schemas.microsoft.com/office/drawing/2014/main" id="{65DEC4B9-C274-4858-856D-7F7F1D44EC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8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4" name="Oval 604">
              <a:extLst>
                <a:ext uri="{FF2B5EF4-FFF2-40B4-BE49-F238E27FC236}">
                  <a16:creationId xmlns:a16="http://schemas.microsoft.com/office/drawing/2014/main" id="{188223BD-D41C-4CB0-A617-494695532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5" name="AutoShape 605">
              <a:extLst>
                <a:ext uri="{FF2B5EF4-FFF2-40B4-BE49-F238E27FC236}">
                  <a16:creationId xmlns:a16="http://schemas.microsoft.com/office/drawing/2014/main" id="{E9E4C621-EF6F-4B2B-9D0A-C3E28B3DA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3521"/>
              <a:ext cx="28" cy="11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67" name="Group 627">
            <a:extLst>
              <a:ext uri="{FF2B5EF4-FFF2-40B4-BE49-F238E27FC236}">
                <a16:creationId xmlns:a16="http://schemas.microsoft.com/office/drawing/2014/main" id="{5E97BDE0-ABA6-44F1-94EF-B7230CA1D131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868863"/>
            <a:ext cx="1035050" cy="1349375"/>
            <a:chOff x="2780" y="3096"/>
            <a:chExt cx="652" cy="850"/>
          </a:xfrm>
        </p:grpSpPr>
        <p:sp>
          <p:nvSpPr>
            <p:cNvPr id="62050" name="Rectangle 610">
              <a:extLst>
                <a:ext uri="{FF2B5EF4-FFF2-40B4-BE49-F238E27FC236}">
                  <a16:creationId xmlns:a16="http://schemas.microsoft.com/office/drawing/2014/main" id="{69D1C780-E3E1-4B56-8D61-EBCCC48B6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3096"/>
              <a:ext cx="652" cy="51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1" name="Rectangle 611">
              <a:extLst>
                <a:ext uri="{FF2B5EF4-FFF2-40B4-BE49-F238E27FC236}">
                  <a16:creationId xmlns:a16="http://schemas.microsoft.com/office/drawing/2014/main" id="{238C65DE-0DD1-4FF3-9BA3-BA521CAA68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3606"/>
              <a:ext cx="652" cy="34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2" name="Rectangle 612">
              <a:extLst>
                <a:ext uri="{FF2B5EF4-FFF2-40B4-BE49-F238E27FC236}">
                  <a16:creationId xmlns:a16="http://schemas.microsoft.com/office/drawing/2014/main" id="{9A92ACAB-E75D-40A2-A9C2-494514066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2" y="3152"/>
              <a:ext cx="283" cy="199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3" name="AutoShape 613">
              <a:extLst>
                <a:ext uri="{FF2B5EF4-FFF2-40B4-BE49-F238E27FC236}">
                  <a16:creationId xmlns:a16="http://schemas.microsoft.com/office/drawing/2014/main" id="{EC14B011-0FC8-4DF1-B9CE-CD8EB2082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8" y="3266"/>
              <a:ext cx="28" cy="11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4" name="AutoShape 614">
              <a:extLst>
                <a:ext uri="{FF2B5EF4-FFF2-40B4-BE49-F238E27FC236}">
                  <a16:creationId xmlns:a16="http://schemas.microsoft.com/office/drawing/2014/main" id="{70AFD74E-DEBC-4560-B0EC-18D016304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8" y="3719"/>
              <a:ext cx="28" cy="11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5" name="Rectangle 615">
              <a:extLst>
                <a:ext uri="{FF2B5EF4-FFF2-40B4-BE49-F238E27FC236}">
                  <a16:creationId xmlns:a16="http://schemas.microsoft.com/office/drawing/2014/main" id="{C022B656-4B3D-41A0-B7BF-E30A58CB6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181"/>
              <a:ext cx="227" cy="56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29804"/>
                    <a:invGamma/>
                  </a:scheme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6" name="Oval 616">
              <a:extLst>
                <a:ext uri="{FF2B5EF4-FFF2-40B4-BE49-F238E27FC236}">
                  <a16:creationId xmlns:a16="http://schemas.microsoft.com/office/drawing/2014/main" id="{38D3601F-0C74-47B5-B700-F5068F6C3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266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7" name="Oval 617">
              <a:extLst>
                <a:ext uri="{FF2B5EF4-FFF2-40B4-BE49-F238E27FC236}">
                  <a16:creationId xmlns:a16="http://schemas.microsoft.com/office/drawing/2014/main" id="{81BF8538-DD6F-44FB-884A-A43B657FD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5" y="3266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8" name="Oval 618">
              <a:extLst>
                <a:ext uri="{FF2B5EF4-FFF2-40B4-BE49-F238E27FC236}">
                  <a16:creationId xmlns:a16="http://schemas.microsoft.com/office/drawing/2014/main" id="{AEC6BDD6-86D8-49F5-AB5B-E3D5AE85B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3266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66" name="Group 626">
            <a:extLst>
              <a:ext uri="{FF2B5EF4-FFF2-40B4-BE49-F238E27FC236}">
                <a16:creationId xmlns:a16="http://schemas.microsoft.com/office/drawing/2014/main" id="{2053EC0B-0B29-494C-AF75-EF65C4A0B2D9}"/>
              </a:ext>
            </a:extLst>
          </p:cNvPr>
          <p:cNvGrpSpPr>
            <a:grpSpLocks/>
          </p:cNvGrpSpPr>
          <p:nvPr/>
        </p:nvGrpSpPr>
        <p:grpSpPr bwMode="auto">
          <a:xfrm>
            <a:off x="4367213" y="4868863"/>
            <a:ext cx="1081087" cy="1350962"/>
            <a:chOff x="3970" y="3067"/>
            <a:chExt cx="681" cy="851"/>
          </a:xfrm>
        </p:grpSpPr>
        <p:sp>
          <p:nvSpPr>
            <p:cNvPr id="62059" name="AutoShape 619">
              <a:extLst>
                <a:ext uri="{FF2B5EF4-FFF2-40B4-BE49-F238E27FC236}">
                  <a16:creationId xmlns:a16="http://schemas.microsoft.com/office/drawing/2014/main" id="{494C32C6-3CAB-4A1C-8E81-A6EBACB24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3067"/>
              <a:ext cx="681" cy="851"/>
            </a:xfrm>
            <a:prstGeom prst="cube">
              <a:avLst>
                <a:gd name="adj" fmla="val 17181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0" name="Rectangle 620">
              <a:extLst>
                <a:ext uri="{FF2B5EF4-FFF2-40B4-BE49-F238E27FC236}">
                  <a16:creationId xmlns:a16="http://schemas.microsoft.com/office/drawing/2014/main" id="{65188A7D-CFF9-4813-9361-3C96EEE4A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8" y="3237"/>
              <a:ext cx="283" cy="199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1" name="Rectangle 621">
              <a:extLst>
                <a:ext uri="{FF2B5EF4-FFF2-40B4-BE49-F238E27FC236}">
                  <a16:creationId xmlns:a16="http://schemas.microsoft.com/office/drawing/2014/main" id="{949DD4F8-E022-4DFA-B86D-0ACB400A3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6" y="3266"/>
              <a:ext cx="227" cy="56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29804"/>
                    <a:invGamma/>
                  </a:scheme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2" name="Oval 622">
              <a:extLst>
                <a:ext uri="{FF2B5EF4-FFF2-40B4-BE49-F238E27FC236}">
                  <a16:creationId xmlns:a16="http://schemas.microsoft.com/office/drawing/2014/main" id="{B48B4F87-F733-4DF3-85DD-1B5DC124E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6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3" name="Oval 623">
              <a:extLst>
                <a:ext uri="{FF2B5EF4-FFF2-40B4-BE49-F238E27FC236}">
                  <a16:creationId xmlns:a16="http://schemas.microsoft.com/office/drawing/2014/main" id="{FC7DB1C0-FDA8-4CE8-A394-E8974DED7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4" name="Oval 624">
              <a:extLst>
                <a:ext uri="{FF2B5EF4-FFF2-40B4-BE49-F238E27FC236}">
                  <a16:creationId xmlns:a16="http://schemas.microsoft.com/office/drawing/2014/main" id="{C359290D-D0E2-4735-82FF-E518EBDE3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5" name="AutoShape 625">
              <a:extLst>
                <a:ext uri="{FF2B5EF4-FFF2-40B4-BE49-F238E27FC236}">
                  <a16:creationId xmlns:a16="http://schemas.microsoft.com/office/drawing/2014/main" id="{73D1D6A5-F5CF-415C-AAD0-3FB669887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9" y="3521"/>
              <a:ext cx="28" cy="11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68" name="Group 628">
            <a:extLst>
              <a:ext uri="{FF2B5EF4-FFF2-40B4-BE49-F238E27FC236}">
                <a16:creationId xmlns:a16="http://schemas.microsoft.com/office/drawing/2014/main" id="{273AD052-7944-418A-8C69-958C2ECAB659}"/>
              </a:ext>
            </a:extLst>
          </p:cNvPr>
          <p:cNvGrpSpPr>
            <a:grpSpLocks/>
          </p:cNvGrpSpPr>
          <p:nvPr/>
        </p:nvGrpSpPr>
        <p:grpSpPr bwMode="auto">
          <a:xfrm>
            <a:off x="6257925" y="5499100"/>
            <a:ext cx="614363" cy="766763"/>
            <a:chOff x="3970" y="3067"/>
            <a:chExt cx="681" cy="851"/>
          </a:xfrm>
        </p:grpSpPr>
        <p:sp>
          <p:nvSpPr>
            <p:cNvPr id="62069" name="AutoShape 629">
              <a:extLst>
                <a:ext uri="{FF2B5EF4-FFF2-40B4-BE49-F238E27FC236}">
                  <a16:creationId xmlns:a16="http://schemas.microsoft.com/office/drawing/2014/main" id="{06BE09CB-C55C-40C8-888E-B301AD57FE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3067"/>
              <a:ext cx="681" cy="851"/>
            </a:xfrm>
            <a:prstGeom prst="cube">
              <a:avLst>
                <a:gd name="adj" fmla="val 17181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0" name="Rectangle 630">
              <a:extLst>
                <a:ext uri="{FF2B5EF4-FFF2-40B4-BE49-F238E27FC236}">
                  <a16:creationId xmlns:a16="http://schemas.microsoft.com/office/drawing/2014/main" id="{8A9F8B16-9939-4BA9-A77F-14A1B5439A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8" y="3237"/>
              <a:ext cx="283" cy="199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1" name="Rectangle 631">
              <a:extLst>
                <a:ext uri="{FF2B5EF4-FFF2-40B4-BE49-F238E27FC236}">
                  <a16:creationId xmlns:a16="http://schemas.microsoft.com/office/drawing/2014/main" id="{480CD2C6-D41D-4AD9-9495-AF5D8EA2E7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6" y="3266"/>
              <a:ext cx="227" cy="56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29804"/>
                    <a:invGamma/>
                  </a:scheme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2" name="Oval 632">
              <a:extLst>
                <a:ext uri="{FF2B5EF4-FFF2-40B4-BE49-F238E27FC236}">
                  <a16:creationId xmlns:a16="http://schemas.microsoft.com/office/drawing/2014/main" id="{6064AE93-9CB9-4315-833D-FB89DB082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6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3" name="Oval 633">
              <a:extLst>
                <a:ext uri="{FF2B5EF4-FFF2-40B4-BE49-F238E27FC236}">
                  <a16:creationId xmlns:a16="http://schemas.microsoft.com/office/drawing/2014/main" id="{B4047AC5-1A1E-4D31-9F6B-5C5B256D8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4" name="Oval 634">
              <a:extLst>
                <a:ext uri="{FF2B5EF4-FFF2-40B4-BE49-F238E27FC236}">
                  <a16:creationId xmlns:a16="http://schemas.microsoft.com/office/drawing/2014/main" id="{1E93BBC4-FC0D-40D3-9636-203174791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5" name="AutoShape 635">
              <a:extLst>
                <a:ext uri="{FF2B5EF4-FFF2-40B4-BE49-F238E27FC236}">
                  <a16:creationId xmlns:a16="http://schemas.microsoft.com/office/drawing/2014/main" id="{4E498CC2-5067-4E2C-A9C8-51AD8EB4D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9" y="3521"/>
              <a:ext cx="28" cy="11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76" name="Group 636">
            <a:extLst>
              <a:ext uri="{FF2B5EF4-FFF2-40B4-BE49-F238E27FC236}">
                <a16:creationId xmlns:a16="http://schemas.microsoft.com/office/drawing/2014/main" id="{22F4FB63-FF58-48BD-8ABD-D7A2B166692F}"/>
              </a:ext>
            </a:extLst>
          </p:cNvPr>
          <p:cNvGrpSpPr>
            <a:grpSpLocks/>
          </p:cNvGrpSpPr>
          <p:nvPr/>
        </p:nvGrpSpPr>
        <p:grpSpPr bwMode="auto">
          <a:xfrm>
            <a:off x="6799263" y="5499100"/>
            <a:ext cx="614362" cy="766763"/>
            <a:chOff x="3970" y="3067"/>
            <a:chExt cx="681" cy="851"/>
          </a:xfrm>
        </p:grpSpPr>
        <p:sp>
          <p:nvSpPr>
            <p:cNvPr id="62077" name="AutoShape 637">
              <a:extLst>
                <a:ext uri="{FF2B5EF4-FFF2-40B4-BE49-F238E27FC236}">
                  <a16:creationId xmlns:a16="http://schemas.microsoft.com/office/drawing/2014/main" id="{42FE2F13-3720-437B-A7F1-3422C60C3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3067"/>
              <a:ext cx="681" cy="851"/>
            </a:xfrm>
            <a:prstGeom prst="cube">
              <a:avLst>
                <a:gd name="adj" fmla="val 17181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8" name="Rectangle 638">
              <a:extLst>
                <a:ext uri="{FF2B5EF4-FFF2-40B4-BE49-F238E27FC236}">
                  <a16:creationId xmlns:a16="http://schemas.microsoft.com/office/drawing/2014/main" id="{785EE6DA-9863-494E-BFAA-AF4B0E277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8" y="3237"/>
              <a:ext cx="283" cy="199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9" name="Rectangle 639">
              <a:extLst>
                <a:ext uri="{FF2B5EF4-FFF2-40B4-BE49-F238E27FC236}">
                  <a16:creationId xmlns:a16="http://schemas.microsoft.com/office/drawing/2014/main" id="{1596FC02-2B65-4551-9156-EF5674C7FE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6" y="3266"/>
              <a:ext cx="227" cy="56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29804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0" name="Oval 640">
              <a:extLst>
                <a:ext uri="{FF2B5EF4-FFF2-40B4-BE49-F238E27FC236}">
                  <a16:creationId xmlns:a16="http://schemas.microsoft.com/office/drawing/2014/main" id="{7C59C22E-93CC-4732-8B45-B8003EDF73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6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1" name="Oval 641">
              <a:extLst>
                <a:ext uri="{FF2B5EF4-FFF2-40B4-BE49-F238E27FC236}">
                  <a16:creationId xmlns:a16="http://schemas.microsoft.com/office/drawing/2014/main" id="{8A81408D-DB4F-43A0-B537-CE422EEF0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2" name="Oval 642">
              <a:extLst>
                <a:ext uri="{FF2B5EF4-FFF2-40B4-BE49-F238E27FC236}">
                  <a16:creationId xmlns:a16="http://schemas.microsoft.com/office/drawing/2014/main" id="{01E7FE8D-6A0F-4304-B566-7141BC0B0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3" name="AutoShape 643">
              <a:extLst>
                <a:ext uri="{FF2B5EF4-FFF2-40B4-BE49-F238E27FC236}">
                  <a16:creationId xmlns:a16="http://schemas.microsoft.com/office/drawing/2014/main" id="{C240A33B-5CA6-4300-81CE-783F3835E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9" y="3521"/>
              <a:ext cx="28" cy="11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84" name="Group 644">
            <a:extLst>
              <a:ext uri="{FF2B5EF4-FFF2-40B4-BE49-F238E27FC236}">
                <a16:creationId xmlns:a16="http://schemas.microsoft.com/office/drawing/2014/main" id="{B838C17C-4945-42DF-B932-7175F3C587B1}"/>
              </a:ext>
            </a:extLst>
          </p:cNvPr>
          <p:cNvGrpSpPr>
            <a:grpSpLocks/>
          </p:cNvGrpSpPr>
          <p:nvPr/>
        </p:nvGrpSpPr>
        <p:grpSpPr bwMode="auto">
          <a:xfrm>
            <a:off x="6257925" y="4824413"/>
            <a:ext cx="614363" cy="766762"/>
            <a:chOff x="3970" y="3067"/>
            <a:chExt cx="681" cy="851"/>
          </a:xfrm>
        </p:grpSpPr>
        <p:sp>
          <p:nvSpPr>
            <p:cNvPr id="62085" name="AutoShape 645">
              <a:extLst>
                <a:ext uri="{FF2B5EF4-FFF2-40B4-BE49-F238E27FC236}">
                  <a16:creationId xmlns:a16="http://schemas.microsoft.com/office/drawing/2014/main" id="{A87FE419-6F8C-4814-99DF-9997719E0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3067"/>
              <a:ext cx="681" cy="851"/>
            </a:xfrm>
            <a:prstGeom prst="cube">
              <a:avLst>
                <a:gd name="adj" fmla="val 17181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6" name="Rectangle 646">
              <a:extLst>
                <a:ext uri="{FF2B5EF4-FFF2-40B4-BE49-F238E27FC236}">
                  <a16:creationId xmlns:a16="http://schemas.microsoft.com/office/drawing/2014/main" id="{73D79BAF-7E3C-457E-BD89-71D27DB07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8" y="3237"/>
              <a:ext cx="283" cy="199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7" name="Rectangle 647">
              <a:extLst>
                <a:ext uri="{FF2B5EF4-FFF2-40B4-BE49-F238E27FC236}">
                  <a16:creationId xmlns:a16="http://schemas.microsoft.com/office/drawing/2014/main" id="{39663B34-E438-4F54-822B-008609308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6" y="3266"/>
              <a:ext cx="227" cy="56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29804"/>
                    <a:invGamma/>
                  </a:scheme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8" name="Oval 648">
              <a:extLst>
                <a:ext uri="{FF2B5EF4-FFF2-40B4-BE49-F238E27FC236}">
                  <a16:creationId xmlns:a16="http://schemas.microsoft.com/office/drawing/2014/main" id="{55724C35-E2F0-45B7-9D49-DA18C7F64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6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9" name="Oval 649">
              <a:extLst>
                <a:ext uri="{FF2B5EF4-FFF2-40B4-BE49-F238E27FC236}">
                  <a16:creationId xmlns:a16="http://schemas.microsoft.com/office/drawing/2014/main" id="{06E922D8-C62E-4851-A03A-0F62F33DE2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0" name="Oval 650">
              <a:extLst>
                <a:ext uri="{FF2B5EF4-FFF2-40B4-BE49-F238E27FC236}">
                  <a16:creationId xmlns:a16="http://schemas.microsoft.com/office/drawing/2014/main" id="{96332A7E-8CFC-481D-8A3F-63335D2EDE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1" name="AutoShape 651">
              <a:extLst>
                <a:ext uri="{FF2B5EF4-FFF2-40B4-BE49-F238E27FC236}">
                  <a16:creationId xmlns:a16="http://schemas.microsoft.com/office/drawing/2014/main" id="{1FB48F54-3568-4DCF-856D-F19C61C86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9" y="3521"/>
              <a:ext cx="28" cy="11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92" name="Group 652">
            <a:extLst>
              <a:ext uri="{FF2B5EF4-FFF2-40B4-BE49-F238E27FC236}">
                <a16:creationId xmlns:a16="http://schemas.microsoft.com/office/drawing/2014/main" id="{5ECF2D1D-2B90-45E5-9A7D-4362A95D031D}"/>
              </a:ext>
            </a:extLst>
          </p:cNvPr>
          <p:cNvGrpSpPr>
            <a:grpSpLocks/>
          </p:cNvGrpSpPr>
          <p:nvPr/>
        </p:nvGrpSpPr>
        <p:grpSpPr bwMode="auto">
          <a:xfrm>
            <a:off x="6799263" y="4824413"/>
            <a:ext cx="614362" cy="766762"/>
            <a:chOff x="3970" y="3067"/>
            <a:chExt cx="681" cy="851"/>
          </a:xfrm>
        </p:grpSpPr>
        <p:sp>
          <p:nvSpPr>
            <p:cNvPr id="62093" name="AutoShape 653">
              <a:extLst>
                <a:ext uri="{FF2B5EF4-FFF2-40B4-BE49-F238E27FC236}">
                  <a16:creationId xmlns:a16="http://schemas.microsoft.com/office/drawing/2014/main" id="{957EAB2C-9426-4625-A717-95B1DE8AC5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3067"/>
              <a:ext cx="681" cy="851"/>
            </a:xfrm>
            <a:prstGeom prst="cube">
              <a:avLst>
                <a:gd name="adj" fmla="val 17181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0392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4" name="Rectangle 654">
              <a:extLst>
                <a:ext uri="{FF2B5EF4-FFF2-40B4-BE49-F238E27FC236}">
                  <a16:creationId xmlns:a16="http://schemas.microsoft.com/office/drawing/2014/main" id="{39622B83-A364-4429-9E9D-638A445634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8" y="3237"/>
              <a:ext cx="283" cy="199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5" name="Rectangle 655">
              <a:extLst>
                <a:ext uri="{FF2B5EF4-FFF2-40B4-BE49-F238E27FC236}">
                  <a16:creationId xmlns:a16="http://schemas.microsoft.com/office/drawing/2014/main" id="{9012083F-D200-4753-8325-B07880FFB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6" y="3266"/>
              <a:ext cx="227" cy="56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29804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6" name="Oval 656">
              <a:extLst>
                <a:ext uri="{FF2B5EF4-FFF2-40B4-BE49-F238E27FC236}">
                  <a16:creationId xmlns:a16="http://schemas.microsoft.com/office/drawing/2014/main" id="{3B68CA2D-A6A7-479C-A426-CDA749573E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6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7" name="Oval 657">
              <a:extLst>
                <a:ext uri="{FF2B5EF4-FFF2-40B4-BE49-F238E27FC236}">
                  <a16:creationId xmlns:a16="http://schemas.microsoft.com/office/drawing/2014/main" id="{1AA65115-C846-47FA-937B-41328A2CE0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8" name="Oval 658">
              <a:extLst>
                <a:ext uri="{FF2B5EF4-FFF2-40B4-BE49-F238E27FC236}">
                  <a16:creationId xmlns:a16="http://schemas.microsoft.com/office/drawing/2014/main" id="{3628FBEE-9F9D-4B8D-B5C8-0F8CABC3F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3351"/>
              <a:ext cx="57" cy="57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9" name="AutoShape 659">
              <a:extLst>
                <a:ext uri="{FF2B5EF4-FFF2-40B4-BE49-F238E27FC236}">
                  <a16:creationId xmlns:a16="http://schemas.microsoft.com/office/drawing/2014/main" id="{318C21CA-8F6D-491E-A59F-2272D3A2A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9" y="3521"/>
              <a:ext cx="28" cy="11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295" name="Group 855">
            <a:extLst>
              <a:ext uri="{FF2B5EF4-FFF2-40B4-BE49-F238E27FC236}">
                <a16:creationId xmlns:a16="http://schemas.microsoft.com/office/drawing/2014/main" id="{268CB539-FCC4-47BD-ADA4-ACB0E73FD6A6}"/>
              </a:ext>
            </a:extLst>
          </p:cNvPr>
          <p:cNvGrpSpPr>
            <a:grpSpLocks/>
          </p:cNvGrpSpPr>
          <p:nvPr/>
        </p:nvGrpSpPr>
        <p:grpSpPr bwMode="auto">
          <a:xfrm>
            <a:off x="4683125" y="863600"/>
            <a:ext cx="585788" cy="1530350"/>
            <a:chOff x="398" y="544"/>
            <a:chExt cx="369" cy="964"/>
          </a:xfrm>
        </p:grpSpPr>
        <p:sp>
          <p:nvSpPr>
            <p:cNvPr id="62296" name="Rectangle 856">
              <a:extLst>
                <a:ext uri="{FF2B5EF4-FFF2-40B4-BE49-F238E27FC236}">
                  <a16:creationId xmlns:a16="http://schemas.microsoft.com/office/drawing/2014/main" id="{14FC6C8D-3BE2-48C7-B2A0-6B5625008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572"/>
              <a:ext cx="369" cy="93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297" name="Group 857">
              <a:extLst>
                <a:ext uri="{FF2B5EF4-FFF2-40B4-BE49-F238E27FC236}">
                  <a16:creationId xmlns:a16="http://schemas.microsoft.com/office/drawing/2014/main" id="{5BAAA6D8-A598-4060-9EF2-B920CFA347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663"/>
              <a:ext cx="182" cy="771"/>
              <a:chOff x="1805" y="663"/>
              <a:chExt cx="182" cy="771"/>
            </a:xfrm>
          </p:grpSpPr>
          <p:sp>
            <p:nvSpPr>
              <p:cNvPr id="62298" name="Rectangle 858">
                <a:extLst>
                  <a:ext uri="{FF2B5EF4-FFF2-40B4-BE49-F238E27FC236}">
                    <a16:creationId xmlns:a16="http://schemas.microsoft.com/office/drawing/2014/main" id="{2EF1A5A7-CFBD-407C-87E4-27D6D3088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663"/>
                <a:ext cx="182" cy="77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9" name="Rectangle 859">
                <a:extLst>
                  <a:ext uri="{FF2B5EF4-FFF2-40B4-BE49-F238E27FC236}">
                    <a16:creationId xmlns:a16="http://schemas.microsoft.com/office/drawing/2014/main" id="{D90D0624-A39F-4570-981E-1C4947148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389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0" name="Rectangle 860">
                <a:extLst>
                  <a:ext uri="{FF2B5EF4-FFF2-40B4-BE49-F238E27FC236}">
                    <a16:creationId xmlns:a16="http://schemas.microsoft.com/office/drawing/2014/main" id="{8C4351EC-AE93-44A2-AB03-F432B106B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298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1" name="Rectangle 861">
                <a:extLst>
                  <a:ext uri="{FF2B5EF4-FFF2-40B4-BE49-F238E27FC236}">
                    <a16:creationId xmlns:a16="http://schemas.microsoft.com/office/drawing/2014/main" id="{DF24DA35-8328-44DD-BFAC-B7973CB7A4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208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2" name="Rectangle 862">
                <a:extLst>
                  <a:ext uri="{FF2B5EF4-FFF2-40B4-BE49-F238E27FC236}">
                    <a16:creationId xmlns:a16="http://schemas.microsoft.com/office/drawing/2014/main" id="{F97D7536-EC4C-4EF0-B440-C02379004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117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3" name="Rectangle 863">
                <a:extLst>
                  <a:ext uri="{FF2B5EF4-FFF2-40B4-BE49-F238E27FC236}">
                    <a16:creationId xmlns:a16="http://schemas.microsoft.com/office/drawing/2014/main" id="{A9DE99C3-EC4D-4D95-914A-86A4481A6C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026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4" name="Rectangle 864">
                <a:extLst>
                  <a:ext uri="{FF2B5EF4-FFF2-40B4-BE49-F238E27FC236}">
                    <a16:creationId xmlns:a16="http://schemas.microsoft.com/office/drawing/2014/main" id="{E6FFB4F1-D41C-4F81-B816-A85F1B72D7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935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5" name="Rectangle 865">
                <a:extLst>
                  <a:ext uri="{FF2B5EF4-FFF2-40B4-BE49-F238E27FC236}">
                    <a16:creationId xmlns:a16="http://schemas.microsoft.com/office/drawing/2014/main" id="{7DEECE14-C7DC-40D8-9611-1F3AC4955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845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6" name="Rectangle 866">
                <a:extLst>
                  <a:ext uri="{FF2B5EF4-FFF2-40B4-BE49-F238E27FC236}">
                    <a16:creationId xmlns:a16="http://schemas.microsoft.com/office/drawing/2014/main" id="{616DD11A-82EE-489C-B8EE-C82AB6B810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754"/>
                <a:ext cx="182" cy="4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307" name="Rectangle 867">
              <a:extLst>
                <a:ext uri="{FF2B5EF4-FFF2-40B4-BE49-F238E27FC236}">
                  <a16:creationId xmlns:a16="http://schemas.microsoft.com/office/drawing/2014/main" id="{A357A9E4-0888-4F5B-8E0D-5DF1E2D52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663"/>
              <a:ext cx="182" cy="771"/>
            </a:xfrm>
            <a:prstGeom prst="rect">
              <a:avLst/>
            </a:prstGeom>
            <a:gradFill rotWithShape="1">
              <a:gsLst>
                <a:gs pos="0">
                  <a:srgbClr val="CCFFFF">
                    <a:alpha val="80000"/>
                  </a:srgbClr>
                </a:gs>
                <a:gs pos="100000">
                  <a:srgbClr val="CCFFFF">
                    <a:gamma/>
                    <a:tint val="29804"/>
                    <a:invGamma/>
                    <a:alpha val="0"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08" name="Rectangle 868">
              <a:extLst>
                <a:ext uri="{FF2B5EF4-FFF2-40B4-BE49-F238E27FC236}">
                  <a16:creationId xmlns:a16="http://schemas.microsoft.com/office/drawing/2014/main" id="{1D1703D6-BEBD-4865-B3C3-38E8BB187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969"/>
              <a:ext cx="29" cy="11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09" name="Rectangle 869">
              <a:extLst>
                <a:ext uri="{FF2B5EF4-FFF2-40B4-BE49-F238E27FC236}">
                  <a16:creationId xmlns:a16="http://schemas.microsoft.com/office/drawing/2014/main" id="{4B7E06A0-9693-409E-88CE-70BF45AE8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" y="544"/>
              <a:ext cx="363" cy="2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0" name="Rectangle 870">
              <a:extLst>
                <a:ext uri="{FF2B5EF4-FFF2-40B4-BE49-F238E27FC236}">
                  <a16:creationId xmlns:a16="http://schemas.microsoft.com/office/drawing/2014/main" id="{27049F22-57A7-4902-947D-EAE7BAD12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544"/>
              <a:ext cx="369" cy="964"/>
            </a:xfrm>
            <a:prstGeom prst="rect">
              <a:avLst/>
            </a:prstGeom>
            <a:noFill/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374" name="Group 934">
            <a:extLst>
              <a:ext uri="{FF2B5EF4-FFF2-40B4-BE49-F238E27FC236}">
                <a16:creationId xmlns:a16="http://schemas.microsoft.com/office/drawing/2014/main" id="{0666062F-B935-41A6-B2F8-180C97F9A5BB}"/>
              </a:ext>
            </a:extLst>
          </p:cNvPr>
          <p:cNvGrpSpPr>
            <a:grpSpLocks/>
          </p:cNvGrpSpPr>
          <p:nvPr/>
        </p:nvGrpSpPr>
        <p:grpSpPr bwMode="auto">
          <a:xfrm>
            <a:off x="6256338" y="863600"/>
            <a:ext cx="1171575" cy="1530350"/>
            <a:chOff x="4027" y="544"/>
            <a:chExt cx="738" cy="964"/>
          </a:xfrm>
        </p:grpSpPr>
        <p:grpSp>
          <p:nvGrpSpPr>
            <p:cNvPr id="62342" name="Group 902">
              <a:extLst>
                <a:ext uri="{FF2B5EF4-FFF2-40B4-BE49-F238E27FC236}">
                  <a16:creationId xmlns:a16="http://schemas.microsoft.com/office/drawing/2014/main" id="{506155C3-7E96-45FD-9E24-BF2B39674E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7" y="544"/>
              <a:ext cx="369" cy="964"/>
              <a:chOff x="398" y="544"/>
              <a:chExt cx="369" cy="964"/>
            </a:xfrm>
          </p:grpSpPr>
          <p:sp>
            <p:nvSpPr>
              <p:cNvPr id="62343" name="Rectangle 903">
                <a:extLst>
                  <a:ext uri="{FF2B5EF4-FFF2-40B4-BE49-F238E27FC236}">
                    <a16:creationId xmlns:a16="http://schemas.microsoft.com/office/drawing/2014/main" id="{132E43DD-B9F3-412F-A4D7-3912DB58E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572"/>
                <a:ext cx="369" cy="936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rgbClr val="DDDDD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344" name="Group 904">
                <a:extLst>
                  <a:ext uri="{FF2B5EF4-FFF2-40B4-BE49-F238E27FC236}">
                    <a16:creationId xmlns:a16="http://schemas.microsoft.com/office/drawing/2014/main" id="{8ACAB30F-1BA5-4347-B7FA-ECB532AF5E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663"/>
                <a:ext cx="182" cy="771"/>
                <a:chOff x="1805" y="663"/>
                <a:chExt cx="182" cy="771"/>
              </a:xfrm>
            </p:grpSpPr>
            <p:sp>
              <p:nvSpPr>
                <p:cNvPr id="62345" name="Rectangle 905">
                  <a:extLst>
                    <a:ext uri="{FF2B5EF4-FFF2-40B4-BE49-F238E27FC236}">
                      <a16:creationId xmlns:a16="http://schemas.microsoft.com/office/drawing/2014/main" id="{853A22C6-AA5B-49E3-8687-97E3AFED7C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663"/>
                  <a:ext cx="182" cy="77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46" name="Rectangle 906">
                  <a:extLst>
                    <a:ext uri="{FF2B5EF4-FFF2-40B4-BE49-F238E27FC236}">
                      <a16:creationId xmlns:a16="http://schemas.microsoft.com/office/drawing/2014/main" id="{AC330ED0-41CF-42A7-9DFE-16BBF7C989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389"/>
                  <a:ext cx="182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47" name="Rectangle 907">
                  <a:extLst>
                    <a:ext uri="{FF2B5EF4-FFF2-40B4-BE49-F238E27FC236}">
                      <a16:creationId xmlns:a16="http://schemas.microsoft.com/office/drawing/2014/main" id="{87383E80-D540-4A3F-BE13-52EE51CA5D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298"/>
                  <a:ext cx="182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48" name="Rectangle 908">
                  <a:extLst>
                    <a:ext uri="{FF2B5EF4-FFF2-40B4-BE49-F238E27FC236}">
                      <a16:creationId xmlns:a16="http://schemas.microsoft.com/office/drawing/2014/main" id="{4B1F9B17-5D39-4938-AF13-8ECFC1BA34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208"/>
                  <a:ext cx="182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49" name="Rectangle 909">
                  <a:extLst>
                    <a:ext uri="{FF2B5EF4-FFF2-40B4-BE49-F238E27FC236}">
                      <a16:creationId xmlns:a16="http://schemas.microsoft.com/office/drawing/2014/main" id="{49A405C7-412F-482A-A1F8-5262F3AF9A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117"/>
                  <a:ext cx="182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50" name="Rectangle 910">
                  <a:extLst>
                    <a:ext uri="{FF2B5EF4-FFF2-40B4-BE49-F238E27FC236}">
                      <a16:creationId xmlns:a16="http://schemas.microsoft.com/office/drawing/2014/main" id="{8B904E9E-BA00-4BC7-8E09-D0E3DE2C74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026"/>
                  <a:ext cx="182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51" name="Rectangle 911">
                  <a:extLst>
                    <a:ext uri="{FF2B5EF4-FFF2-40B4-BE49-F238E27FC236}">
                      <a16:creationId xmlns:a16="http://schemas.microsoft.com/office/drawing/2014/main" id="{16D2DDF1-274A-4CF5-B9A6-373ED1D917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935"/>
                  <a:ext cx="182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52" name="Rectangle 912">
                  <a:extLst>
                    <a:ext uri="{FF2B5EF4-FFF2-40B4-BE49-F238E27FC236}">
                      <a16:creationId xmlns:a16="http://schemas.microsoft.com/office/drawing/2014/main" id="{6FECF9D7-9173-4AC1-A17E-E190071B5F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845"/>
                  <a:ext cx="182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53" name="Rectangle 913">
                  <a:extLst>
                    <a:ext uri="{FF2B5EF4-FFF2-40B4-BE49-F238E27FC236}">
                      <a16:creationId xmlns:a16="http://schemas.microsoft.com/office/drawing/2014/main" id="{E4CD6EFA-1B16-4B01-AEAD-460E34021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754"/>
                  <a:ext cx="182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2354" name="Rectangle 914">
                <a:extLst>
                  <a:ext uri="{FF2B5EF4-FFF2-40B4-BE49-F238E27FC236}">
                    <a16:creationId xmlns:a16="http://schemas.microsoft.com/office/drawing/2014/main" id="{EAADFB16-5131-4B4F-9220-604F7766EB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663"/>
                <a:ext cx="182" cy="771"/>
              </a:xfrm>
              <a:prstGeom prst="rect">
                <a:avLst/>
              </a:prstGeom>
              <a:gradFill rotWithShape="1">
                <a:gsLst>
                  <a:gs pos="0">
                    <a:srgbClr val="CCFFFF">
                      <a:alpha val="80000"/>
                    </a:srgbClr>
                  </a:gs>
                  <a:gs pos="100000">
                    <a:srgbClr val="CCFFFF">
                      <a:gamma/>
                      <a:tint val="29804"/>
                      <a:invGamma/>
                      <a:alpha val="0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55" name="Rectangle 915">
                <a:extLst>
                  <a:ext uri="{FF2B5EF4-FFF2-40B4-BE49-F238E27FC236}">
                    <a16:creationId xmlns:a16="http://schemas.microsoft.com/office/drawing/2014/main" id="{9AFFFECD-9AEC-4C0A-862F-54F7087A0A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" y="969"/>
                <a:ext cx="29" cy="114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56" name="Rectangle 916">
                <a:extLst>
                  <a:ext uri="{FF2B5EF4-FFF2-40B4-BE49-F238E27FC236}">
                    <a16:creationId xmlns:a16="http://schemas.microsoft.com/office/drawing/2014/main" id="{6BF31AB8-8D74-42B5-9C1C-1B8F786503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" y="544"/>
                <a:ext cx="363" cy="28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57" name="Rectangle 917">
                <a:extLst>
                  <a:ext uri="{FF2B5EF4-FFF2-40B4-BE49-F238E27FC236}">
                    <a16:creationId xmlns:a16="http://schemas.microsoft.com/office/drawing/2014/main" id="{BB5F1C56-D647-45FF-A6F3-27DDB304F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544"/>
                <a:ext cx="369" cy="964"/>
              </a:xfrm>
              <a:prstGeom prst="rect">
                <a:avLst/>
              </a:prstGeom>
              <a:noFill/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358" name="Group 918">
              <a:extLst>
                <a:ext uri="{FF2B5EF4-FFF2-40B4-BE49-F238E27FC236}">
                  <a16:creationId xmlns:a16="http://schemas.microsoft.com/office/drawing/2014/main" id="{EB11E7A0-E51B-4EE5-91C8-EA1E265580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6" y="544"/>
              <a:ext cx="369" cy="964"/>
              <a:chOff x="398" y="544"/>
              <a:chExt cx="369" cy="964"/>
            </a:xfrm>
          </p:grpSpPr>
          <p:sp>
            <p:nvSpPr>
              <p:cNvPr id="62359" name="Rectangle 919">
                <a:extLst>
                  <a:ext uri="{FF2B5EF4-FFF2-40B4-BE49-F238E27FC236}">
                    <a16:creationId xmlns:a16="http://schemas.microsoft.com/office/drawing/2014/main" id="{E9455891-D7A9-4E05-A783-E3BC8EEAFF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572"/>
                <a:ext cx="369" cy="936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rgbClr val="DDDDD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360" name="Group 920">
                <a:extLst>
                  <a:ext uri="{FF2B5EF4-FFF2-40B4-BE49-F238E27FC236}">
                    <a16:creationId xmlns:a16="http://schemas.microsoft.com/office/drawing/2014/main" id="{B36A2AAF-A784-47FE-B9E8-6E7BDEA842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663"/>
                <a:ext cx="182" cy="771"/>
                <a:chOff x="1805" y="663"/>
                <a:chExt cx="182" cy="771"/>
              </a:xfrm>
            </p:grpSpPr>
            <p:sp>
              <p:nvSpPr>
                <p:cNvPr id="62361" name="Rectangle 921">
                  <a:extLst>
                    <a:ext uri="{FF2B5EF4-FFF2-40B4-BE49-F238E27FC236}">
                      <a16:creationId xmlns:a16="http://schemas.microsoft.com/office/drawing/2014/main" id="{B46CA282-07C0-4C8C-A43A-7E11137284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663"/>
                  <a:ext cx="182" cy="77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62" name="Rectangle 922">
                  <a:extLst>
                    <a:ext uri="{FF2B5EF4-FFF2-40B4-BE49-F238E27FC236}">
                      <a16:creationId xmlns:a16="http://schemas.microsoft.com/office/drawing/2014/main" id="{B0E7F44E-40EE-41EF-AD62-1F9A397B46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389"/>
                  <a:ext cx="182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63" name="Rectangle 923">
                  <a:extLst>
                    <a:ext uri="{FF2B5EF4-FFF2-40B4-BE49-F238E27FC236}">
                      <a16:creationId xmlns:a16="http://schemas.microsoft.com/office/drawing/2014/main" id="{301ABA1B-9C67-4712-B7DC-DB5676DF46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298"/>
                  <a:ext cx="182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64" name="Rectangle 924">
                  <a:extLst>
                    <a:ext uri="{FF2B5EF4-FFF2-40B4-BE49-F238E27FC236}">
                      <a16:creationId xmlns:a16="http://schemas.microsoft.com/office/drawing/2014/main" id="{5A09D224-C010-49E4-A67D-AE519AE1E0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208"/>
                  <a:ext cx="182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65" name="Rectangle 925">
                  <a:extLst>
                    <a:ext uri="{FF2B5EF4-FFF2-40B4-BE49-F238E27FC236}">
                      <a16:creationId xmlns:a16="http://schemas.microsoft.com/office/drawing/2014/main" id="{F3046EBE-68E7-4EA0-8480-D403523ED4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117"/>
                  <a:ext cx="182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66" name="Rectangle 926">
                  <a:extLst>
                    <a:ext uri="{FF2B5EF4-FFF2-40B4-BE49-F238E27FC236}">
                      <a16:creationId xmlns:a16="http://schemas.microsoft.com/office/drawing/2014/main" id="{DD661E11-A59A-46E0-AA34-8AB7C73BDD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1026"/>
                  <a:ext cx="182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67" name="Rectangle 927">
                  <a:extLst>
                    <a:ext uri="{FF2B5EF4-FFF2-40B4-BE49-F238E27FC236}">
                      <a16:creationId xmlns:a16="http://schemas.microsoft.com/office/drawing/2014/main" id="{E95BED98-9D01-4819-869C-CE6D0FB037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935"/>
                  <a:ext cx="182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68" name="Rectangle 928">
                  <a:extLst>
                    <a:ext uri="{FF2B5EF4-FFF2-40B4-BE49-F238E27FC236}">
                      <a16:creationId xmlns:a16="http://schemas.microsoft.com/office/drawing/2014/main" id="{8275B031-5219-4160-BA68-25924C423A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845"/>
                  <a:ext cx="182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69" name="Rectangle 929">
                  <a:extLst>
                    <a:ext uri="{FF2B5EF4-FFF2-40B4-BE49-F238E27FC236}">
                      <a16:creationId xmlns:a16="http://schemas.microsoft.com/office/drawing/2014/main" id="{8440A414-1659-4284-9020-F017FF663E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05" y="754"/>
                  <a:ext cx="182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808080">
                        <a:gamma/>
                        <a:shade val="46275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2370" name="Rectangle 930">
                <a:extLst>
                  <a:ext uri="{FF2B5EF4-FFF2-40B4-BE49-F238E27FC236}">
                    <a16:creationId xmlns:a16="http://schemas.microsoft.com/office/drawing/2014/main" id="{099163EA-0416-4795-8763-5E73246A93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663"/>
                <a:ext cx="182" cy="771"/>
              </a:xfrm>
              <a:prstGeom prst="rect">
                <a:avLst/>
              </a:prstGeom>
              <a:gradFill rotWithShape="1">
                <a:gsLst>
                  <a:gs pos="0">
                    <a:srgbClr val="CCFFFF">
                      <a:alpha val="80000"/>
                    </a:srgbClr>
                  </a:gs>
                  <a:gs pos="100000">
                    <a:srgbClr val="CCFFFF">
                      <a:gamma/>
                      <a:tint val="29804"/>
                      <a:invGamma/>
                      <a:alpha val="0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1" name="Rectangle 931">
                <a:extLst>
                  <a:ext uri="{FF2B5EF4-FFF2-40B4-BE49-F238E27FC236}">
                    <a16:creationId xmlns:a16="http://schemas.microsoft.com/office/drawing/2014/main" id="{BF1EFD3E-5FF2-49A3-A568-B588A14826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" y="969"/>
                <a:ext cx="29" cy="114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2" name="Rectangle 932">
                <a:extLst>
                  <a:ext uri="{FF2B5EF4-FFF2-40B4-BE49-F238E27FC236}">
                    <a16:creationId xmlns:a16="http://schemas.microsoft.com/office/drawing/2014/main" id="{1A55482A-EA0C-4E38-A1CF-B63C60F24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" y="544"/>
                <a:ext cx="363" cy="28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3" name="Rectangle 933">
                <a:extLst>
                  <a:ext uri="{FF2B5EF4-FFF2-40B4-BE49-F238E27FC236}">
                    <a16:creationId xmlns:a16="http://schemas.microsoft.com/office/drawing/2014/main" id="{E818A6C6-6087-4033-AF3F-BE3199799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544"/>
                <a:ext cx="369" cy="964"/>
              </a:xfrm>
              <a:prstGeom prst="rect">
                <a:avLst/>
              </a:prstGeom>
              <a:noFill/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612" name="Group 1076">
            <a:extLst>
              <a:ext uri="{FF2B5EF4-FFF2-40B4-BE49-F238E27FC236}">
                <a16:creationId xmlns:a16="http://schemas.microsoft.com/office/drawing/2014/main" id="{3ADB961A-A7D1-4CD1-9A66-6B8284C0BC9C}"/>
              </a:ext>
            </a:extLst>
          </p:cNvPr>
          <p:cNvGrpSpPr>
            <a:grpSpLocks/>
          </p:cNvGrpSpPr>
          <p:nvPr/>
        </p:nvGrpSpPr>
        <p:grpSpPr bwMode="auto">
          <a:xfrm>
            <a:off x="2522538" y="2843213"/>
            <a:ext cx="1171575" cy="1485900"/>
            <a:chOff x="398" y="2982"/>
            <a:chExt cx="852" cy="1135"/>
          </a:xfrm>
        </p:grpSpPr>
        <p:grpSp>
          <p:nvGrpSpPr>
            <p:cNvPr id="62375" name="Group 935">
              <a:extLst>
                <a:ext uri="{FF2B5EF4-FFF2-40B4-BE49-F238E27FC236}">
                  <a16:creationId xmlns:a16="http://schemas.microsoft.com/office/drawing/2014/main" id="{6D28C86C-E152-4C9F-ABF7-4A8B01A49E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2982"/>
              <a:ext cx="426" cy="568"/>
              <a:chOff x="427" y="3096"/>
              <a:chExt cx="652" cy="850"/>
            </a:xfrm>
          </p:grpSpPr>
          <p:sp>
            <p:nvSpPr>
              <p:cNvPr id="62376" name="Rectangle 936">
                <a:extLst>
                  <a:ext uri="{FF2B5EF4-FFF2-40B4-BE49-F238E27FC236}">
                    <a16:creationId xmlns:a16="http://schemas.microsoft.com/office/drawing/2014/main" id="{7B155DA8-C3DE-4ED6-8CAA-CACB344B2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" y="3096"/>
                <a:ext cx="652" cy="510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7" name="Rectangle 937">
                <a:extLst>
                  <a:ext uri="{FF2B5EF4-FFF2-40B4-BE49-F238E27FC236}">
                    <a16:creationId xmlns:a16="http://schemas.microsoft.com/office/drawing/2014/main" id="{EF2AC585-5D99-42B1-9CD0-9FBD2294BA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" y="3606"/>
                <a:ext cx="652" cy="340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8" name="Rectangle 938">
                <a:extLst>
                  <a:ext uri="{FF2B5EF4-FFF2-40B4-BE49-F238E27FC236}">
                    <a16:creationId xmlns:a16="http://schemas.microsoft.com/office/drawing/2014/main" id="{2109AF5F-9D94-48A9-A11C-9F31B1818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3152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9" name="AutoShape 939">
                <a:extLst>
                  <a:ext uri="{FF2B5EF4-FFF2-40B4-BE49-F238E27FC236}">
                    <a16:creationId xmlns:a16="http://schemas.microsoft.com/office/drawing/2014/main" id="{82E68CB0-1DC5-4530-AA22-A6DA836B0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0" name="AutoShape 940">
                <a:extLst>
                  <a:ext uri="{FF2B5EF4-FFF2-40B4-BE49-F238E27FC236}">
                    <a16:creationId xmlns:a16="http://schemas.microsoft.com/office/drawing/2014/main" id="{0E844E42-152D-4295-BCF3-0B5996E9C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719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1" name="Rectangle 941">
                <a:extLst>
                  <a:ext uri="{FF2B5EF4-FFF2-40B4-BE49-F238E27FC236}">
                    <a16:creationId xmlns:a16="http://schemas.microsoft.com/office/drawing/2014/main" id="{36669EC1-95DE-4737-A24F-199A3A5B5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7" y="3181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2" name="Oval 942">
                <a:extLst>
                  <a:ext uri="{FF2B5EF4-FFF2-40B4-BE49-F238E27FC236}">
                    <a16:creationId xmlns:a16="http://schemas.microsoft.com/office/drawing/2014/main" id="{48CCFCC3-B5FC-4A8A-BB3C-F1A6B967D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7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3" name="Oval 943">
                <a:extLst>
                  <a:ext uri="{FF2B5EF4-FFF2-40B4-BE49-F238E27FC236}">
                    <a16:creationId xmlns:a16="http://schemas.microsoft.com/office/drawing/2014/main" id="{E0E2C98B-883C-4905-901F-180E94273D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4" name="Oval 944">
                <a:extLst>
                  <a:ext uri="{FF2B5EF4-FFF2-40B4-BE49-F238E27FC236}">
                    <a16:creationId xmlns:a16="http://schemas.microsoft.com/office/drawing/2014/main" id="{E7907223-119E-478E-A95C-B7EEAC34C0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415" name="Group 975">
              <a:extLst>
                <a:ext uri="{FF2B5EF4-FFF2-40B4-BE49-F238E27FC236}">
                  <a16:creationId xmlns:a16="http://schemas.microsoft.com/office/drawing/2014/main" id="{215EE7E3-B661-4293-8AFA-F919511388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3549"/>
              <a:ext cx="426" cy="568"/>
              <a:chOff x="427" y="3096"/>
              <a:chExt cx="652" cy="850"/>
            </a:xfrm>
          </p:grpSpPr>
          <p:sp>
            <p:nvSpPr>
              <p:cNvPr id="62416" name="Rectangle 976">
                <a:extLst>
                  <a:ext uri="{FF2B5EF4-FFF2-40B4-BE49-F238E27FC236}">
                    <a16:creationId xmlns:a16="http://schemas.microsoft.com/office/drawing/2014/main" id="{C54FB835-F4EE-48E6-B8D2-924E99025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" y="3096"/>
                <a:ext cx="652" cy="510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17" name="Rectangle 977">
                <a:extLst>
                  <a:ext uri="{FF2B5EF4-FFF2-40B4-BE49-F238E27FC236}">
                    <a16:creationId xmlns:a16="http://schemas.microsoft.com/office/drawing/2014/main" id="{0E299A83-630E-447C-B10F-2078F99C29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" y="3606"/>
                <a:ext cx="652" cy="340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18" name="Rectangle 978">
                <a:extLst>
                  <a:ext uri="{FF2B5EF4-FFF2-40B4-BE49-F238E27FC236}">
                    <a16:creationId xmlns:a16="http://schemas.microsoft.com/office/drawing/2014/main" id="{0AE7E591-69E9-40EC-89BE-EC2D4816EC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3152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19" name="AutoShape 979">
                <a:extLst>
                  <a:ext uri="{FF2B5EF4-FFF2-40B4-BE49-F238E27FC236}">
                    <a16:creationId xmlns:a16="http://schemas.microsoft.com/office/drawing/2014/main" id="{9607CE06-72F3-4A20-8E22-B6BF4DF30F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20" name="AutoShape 980">
                <a:extLst>
                  <a:ext uri="{FF2B5EF4-FFF2-40B4-BE49-F238E27FC236}">
                    <a16:creationId xmlns:a16="http://schemas.microsoft.com/office/drawing/2014/main" id="{1193429C-57E4-41EA-8ACE-4E1EDE5419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719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21" name="Rectangle 981">
                <a:extLst>
                  <a:ext uri="{FF2B5EF4-FFF2-40B4-BE49-F238E27FC236}">
                    <a16:creationId xmlns:a16="http://schemas.microsoft.com/office/drawing/2014/main" id="{55C2BA14-FC78-4E80-BC24-24D0F8A023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7" y="3181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22" name="Oval 982">
                <a:extLst>
                  <a:ext uri="{FF2B5EF4-FFF2-40B4-BE49-F238E27FC236}">
                    <a16:creationId xmlns:a16="http://schemas.microsoft.com/office/drawing/2014/main" id="{384101AA-A45D-44DB-8271-6988B9800F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7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23" name="Oval 983">
                <a:extLst>
                  <a:ext uri="{FF2B5EF4-FFF2-40B4-BE49-F238E27FC236}">
                    <a16:creationId xmlns:a16="http://schemas.microsoft.com/office/drawing/2014/main" id="{3528933A-CC0E-4A48-BA3F-C3C0FB9D52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24" name="Oval 984">
                <a:extLst>
                  <a:ext uri="{FF2B5EF4-FFF2-40B4-BE49-F238E27FC236}">
                    <a16:creationId xmlns:a16="http://schemas.microsoft.com/office/drawing/2014/main" id="{C904E96C-46CA-48CE-9CCB-B43F1C08F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455" name="Group 1015">
              <a:extLst>
                <a:ext uri="{FF2B5EF4-FFF2-40B4-BE49-F238E27FC236}">
                  <a16:creationId xmlns:a16="http://schemas.microsoft.com/office/drawing/2014/main" id="{44F13AAC-BFEB-4FA6-8E4C-98932F8D0D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4" y="2982"/>
              <a:ext cx="426" cy="568"/>
              <a:chOff x="427" y="3096"/>
              <a:chExt cx="652" cy="850"/>
            </a:xfrm>
          </p:grpSpPr>
          <p:sp>
            <p:nvSpPr>
              <p:cNvPr id="62456" name="Rectangle 1016">
                <a:extLst>
                  <a:ext uri="{FF2B5EF4-FFF2-40B4-BE49-F238E27FC236}">
                    <a16:creationId xmlns:a16="http://schemas.microsoft.com/office/drawing/2014/main" id="{8E86E014-5845-45F3-B4F5-348C91ADDC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" y="3096"/>
                <a:ext cx="652" cy="510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57" name="Rectangle 1017">
                <a:extLst>
                  <a:ext uri="{FF2B5EF4-FFF2-40B4-BE49-F238E27FC236}">
                    <a16:creationId xmlns:a16="http://schemas.microsoft.com/office/drawing/2014/main" id="{2356FD77-474E-4546-9CB5-9BDB1DB1A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" y="3606"/>
                <a:ext cx="652" cy="340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58" name="Rectangle 1018">
                <a:extLst>
                  <a:ext uri="{FF2B5EF4-FFF2-40B4-BE49-F238E27FC236}">
                    <a16:creationId xmlns:a16="http://schemas.microsoft.com/office/drawing/2014/main" id="{6CD2ED78-5772-4E3B-B1D9-D7B23600E8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3152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59" name="AutoShape 1019">
                <a:extLst>
                  <a:ext uri="{FF2B5EF4-FFF2-40B4-BE49-F238E27FC236}">
                    <a16:creationId xmlns:a16="http://schemas.microsoft.com/office/drawing/2014/main" id="{A4FF8E3D-3960-42FF-85B7-650BBC511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60" name="AutoShape 1020">
                <a:extLst>
                  <a:ext uri="{FF2B5EF4-FFF2-40B4-BE49-F238E27FC236}">
                    <a16:creationId xmlns:a16="http://schemas.microsoft.com/office/drawing/2014/main" id="{8E339415-FD19-4767-B156-D36F1FACD2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719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61" name="Rectangle 1021">
                <a:extLst>
                  <a:ext uri="{FF2B5EF4-FFF2-40B4-BE49-F238E27FC236}">
                    <a16:creationId xmlns:a16="http://schemas.microsoft.com/office/drawing/2014/main" id="{30BF5770-16BA-4CCC-AAA0-215C7F57F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7" y="3181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62" name="Oval 1022">
                <a:extLst>
                  <a:ext uri="{FF2B5EF4-FFF2-40B4-BE49-F238E27FC236}">
                    <a16:creationId xmlns:a16="http://schemas.microsoft.com/office/drawing/2014/main" id="{7B672417-87B4-46BB-A719-5BF50EF9A2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7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63" name="Oval 1023">
                <a:extLst>
                  <a:ext uri="{FF2B5EF4-FFF2-40B4-BE49-F238E27FC236}">
                    <a16:creationId xmlns:a16="http://schemas.microsoft.com/office/drawing/2014/main" id="{5BFB6231-8103-4399-9E5B-478FC8A8EC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60" name="Oval 1024">
                <a:extLst>
                  <a:ext uri="{FF2B5EF4-FFF2-40B4-BE49-F238E27FC236}">
                    <a16:creationId xmlns:a16="http://schemas.microsoft.com/office/drawing/2014/main" id="{4F553F6E-6DFA-42FD-864C-B507DA92C6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561" name="Group 1025">
              <a:extLst>
                <a:ext uri="{FF2B5EF4-FFF2-40B4-BE49-F238E27FC236}">
                  <a16:creationId xmlns:a16="http://schemas.microsoft.com/office/drawing/2014/main" id="{CCEB6A6E-51D7-4467-85B5-17A96BAE71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4" y="3549"/>
              <a:ext cx="426" cy="568"/>
              <a:chOff x="427" y="3096"/>
              <a:chExt cx="652" cy="850"/>
            </a:xfrm>
          </p:grpSpPr>
          <p:sp>
            <p:nvSpPr>
              <p:cNvPr id="66562" name="Rectangle 1026">
                <a:extLst>
                  <a:ext uri="{FF2B5EF4-FFF2-40B4-BE49-F238E27FC236}">
                    <a16:creationId xmlns:a16="http://schemas.microsoft.com/office/drawing/2014/main" id="{7D795058-1729-4363-8348-44F3A594C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" y="3096"/>
                <a:ext cx="652" cy="510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63" name="Rectangle 1027">
                <a:extLst>
                  <a:ext uri="{FF2B5EF4-FFF2-40B4-BE49-F238E27FC236}">
                    <a16:creationId xmlns:a16="http://schemas.microsoft.com/office/drawing/2014/main" id="{2A77925E-4E8A-4198-AB5E-23D95ED29F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" y="3606"/>
                <a:ext cx="652" cy="340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64" name="Rectangle 1028">
                <a:extLst>
                  <a:ext uri="{FF2B5EF4-FFF2-40B4-BE49-F238E27FC236}">
                    <a16:creationId xmlns:a16="http://schemas.microsoft.com/office/drawing/2014/main" id="{1F172645-AA69-4F3D-97FC-71C8FA470D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3152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65" name="AutoShape 1029">
                <a:extLst>
                  <a:ext uri="{FF2B5EF4-FFF2-40B4-BE49-F238E27FC236}">
                    <a16:creationId xmlns:a16="http://schemas.microsoft.com/office/drawing/2014/main" id="{9898DA7E-6068-4C7C-8BB7-DF29D42B73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266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66" name="AutoShape 1030">
                <a:extLst>
                  <a:ext uri="{FF2B5EF4-FFF2-40B4-BE49-F238E27FC236}">
                    <a16:creationId xmlns:a16="http://schemas.microsoft.com/office/drawing/2014/main" id="{379B11C1-1B9F-4E19-B05B-8A80E3AF8F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719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67" name="Rectangle 1031">
                <a:extLst>
                  <a:ext uri="{FF2B5EF4-FFF2-40B4-BE49-F238E27FC236}">
                    <a16:creationId xmlns:a16="http://schemas.microsoft.com/office/drawing/2014/main" id="{B6F473C6-93E2-4D39-BB87-0743ABBB2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7" y="3181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68" name="Oval 1032">
                <a:extLst>
                  <a:ext uri="{FF2B5EF4-FFF2-40B4-BE49-F238E27FC236}">
                    <a16:creationId xmlns:a16="http://schemas.microsoft.com/office/drawing/2014/main" id="{1ED6D7C2-FC07-4DA4-AF7A-3352CDF033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7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69" name="Oval 1033">
                <a:extLst>
                  <a:ext uri="{FF2B5EF4-FFF2-40B4-BE49-F238E27FC236}">
                    <a16:creationId xmlns:a16="http://schemas.microsoft.com/office/drawing/2014/main" id="{2D1685CE-BA2F-4E1E-AB2A-7B33E8D9B8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70" name="Oval 1034">
                <a:extLst>
                  <a:ext uri="{FF2B5EF4-FFF2-40B4-BE49-F238E27FC236}">
                    <a16:creationId xmlns:a16="http://schemas.microsoft.com/office/drawing/2014/main" id="{542F0C28-F137-4973-B828-6F4BD80F40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611" name="Group 1075">
            <a:extLst>
              <a:ext uri="{FF2B5EF4-FFF2-40B4-BE49-F238E27FC236}">
                <a16:creationId xmlns:a16="http://schemas.microsoft.com/office/drawing/2014/main" id="{EBBC696B-0914-4993-B5A6-370BF340502F}"/>
              </a:ext>
            </a:extLst>
          </p:cNvPr>
          <p:cNvGrpSpPr>
            <a:grpSpLocks/>
          </p:cNvGrpSpPr>
          <p:nvPr/>
        </p:nvGrpSpPr>
        <p:grpSpPr bwMode="auto">
          <a:xfrm>
            <a:off x="2522538" y="4778375"/>
            <a:ext cx="1169987" cy="1485900"/>
            <a:chOff x="1617" y="2982"/>
            <a:chExt cx="852" cy="1135"/>
          </a:xfrm>
        </p:grpSpPr>
        <p:grpSp>
          <p:nvGrpSpPr>
            <p:cNvPr id="66571" name="Group 1035">
              <a:extLst>
                <a:ext uri="{FF2B5EF4-FFF2-40B4-BE49-F238E27FC236}">
                  <a16:creationId xmlns:a16="http://schemas.microsoft.com/office/drawing/2014/main" id="{C5A93B1B-F048-46B4-9CCA-DAF1D63604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7" y="2982"/>
              <a:ext cx="426" cy="568"/>
              <a:chOff x="2780" y="3096"/>
              <a:chExt cx="652" cy="850"/>
            </a:xfrm>
          </p:grpSpPr>
          <p:sp>
            <p:nvSpPr>
              <p:cNvPr id="66572" name="Rectangle 1036">
                <a:extLst>
                  <a:ext uri="{FF2B5EF4-FFF2-40B4-BE49-F238E27FC236}">
                    <a16:creationId xmlns:a16="http://schemas.microsoft.com/office/drawing/2014/main" id="{1AD2DFE1-DD09-4F64-93F2-4273EADBE2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3096"/>
                <a:ext cx="652" cy="510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73" name="Rectangle 1037">
                <a:extLst>
                  <a:ext uri="{FF2B5EF4-FFF2-40B4-BE49-F238E27FC236}">
                    <a16:creationId xmlns:a16="http://schemas.microsoft.com/office/drawing/2014/main" id="{E40D8485-EC36-4064-950F-F642B9242F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3606"/>
                <a:ext cx="652" cy="340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74" name="Rectangle 1038">
                <a:extLst>
                  <a:ext uri="{FF2B5EF4-FFF2-40B4-BE49-F238E27FC236}">
                    <a16:creationId xmlns:a16="http://schemas.microsoft.com/office/drawing/2014/main" id="{F6001247-B065-4921-9B65-D839E9636D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3152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75" name="AutoShape 1039">
                <a:extLst>
                  <a:ext uri="{FF2B5EF4-FFF2-40B4-BE49-F238E27FC236}">
                    <a16:creationId xmlns:a16="http://schemas.microsoft.com/office/drawing/2014/main" id="{D0F33373-79E4-4DBF-8DAF-EF1048C4A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8" y="3266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76" name="AutoShape 1040">
                <a:extLst>
                  <a:ext uri="{FF2B5EF4-FFF2-40B4-BE49-F238E27FC236}">
                    <a16:creationId xmlns:a16="http://schemas.microsoft.com/office/drawing/2014/main" id="{50E5AD94-549F-4990-ADE0-B525635D4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8" y="3719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77" name="Rectangle 1041">
                <a:extLst>
                  <a:ext uri="{FF2B5EF4-FFF2-40B4-BE49-F238E27FC236}">
                    <a16:creationId xmlns:a16="http://schemas.microsoft.com/office/drawing/2014/main" id="{3E4D1F61-10CA-4A69-96A2-8D617AFE8F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181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78" name="Oval 1042">
                <a:extLst>
                  <a:ext uri="{FF2B5EF4-FFF2-40B4-BE49-F238E27FC236}">
                    <a16:creationId xmlns:a16="http://schemas.microsoft.com/office/drawing/2014/main" id="{50A74D9B-2AFC-42B7-8F69-E96B54A9D1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79" name="Oval 1043">
                <a:extLst>
                  <a:ext uri="{FF2B5EF4-FFF2-40B4-BE49-F238E27FC236}">
                    <a16:creationId xmlns:a16="http://schemas.microsoft.com/office/drawing/2014/main" id="{11DC557C-7C57-470F-92D1-0E1568B2E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0" name="Oval 1044">
                <a:extLst>
                  <a:ext uri="{FF2B5EF4-FFF2-40B4-BE49-F238E27FC236}">
                    <a16:creationId xmlns:a16="http://schemas.microsoft.com/office/drawing/2014/main" id="{C7B84839-D0E5-4030-9E2A-9C5EFC6CD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0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581" name="Group 1045">
              <a:extLst>
                <a:ext uri="{FF2B5EF4-FFF2-40B4-BE49-F238E27FC236}">
                  <a16:creationId xmlns:a16="http://schemas.microsoft.com/office/drawing/2014/main" id="{602B4BFF-DD4D-4CF6-AAEF-AAEF86F3BC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7" y="3549"/>
              <a:ext cx="426" cy="568"/>
              <a:chOff x="2780" y="3096"/>
              <a:chExt cx="652" cy="850"/>
            </a:xfrm>
          </p:grpSpPr>
          <p:sp>
            <p:nvSpPr>
              <p:cNvPr id="66582" name="Rectangle 1046">
                <a:extLst>
                  <a:ext uri="{FF2B5EF4-FFF2-40B4-BE49-F238E27FC236}">
                    <a16:creationId xmlns:a16="http://schemas.microsoft.com/office/drawing/2014/main" id="{A8196D06-3C44-45D2-83BC-CE4F11B62D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3096"/>
                <a:ext cx="652" cy="510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3" name="Rectangle 1047">
                <a:extLst>
                  <a:ext uri="{FF2B5EF4-FFF2-40B4-BE49-F238E27FC236}">
                    <a16:creationId xmlns:a16="http://schemas.microsoft.com/office/drawing/2014/main" id="{9C33D591-49B0-4E38-A878-C574643DA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3606"/>
                <a:ext cx="652" cy="340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4" name="Rectangle 1048">
                <a:extLst>
                  <a:ext uri="{FF2B5EF4-FFF2-40B4-BE49-F238E27FC236}">
                    <a16:creationId xmlns:a16="http://schemas.microsoft.com/office/drawing/2014/main" id="{4E342308-4C4F-4B97-985E-ABB3044F6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3152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5" name="AutoShape 1049">
                <a:extLst>
                  <a:ext uri="{FF2B5EF4-FFF2-40B4-BE49-F238E27FC236}">
                    <a16:creationId xmlns:a16="http://schemas.microsoft.com/office/drawing/2014/main" id="{A6051EA7-B2AE-41B0-982E-DA5234B86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8" y="3266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6" name="AutoShape 1050">
                <a:extLst>
                  <a:ext uri="{FF2B5EF4-FFF2-40B4-BE49-F238E27FC236}">
                    <a16:creationId xmlns:a16="http://schemas.microsoft.com/office/drawing/2014/main" id="{70959EB8-6CCC-4B6D-9DE3-8F132F1AB6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8" y="3719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7" name="Rectangle 1051">
                <a:extLst>
                  <a:ext uri="{FF2B5EF4-FFF2-40B4-BE49-F238E27FC236}">
                    <a16:creationId xmlns:a16="http://schemas.microsoft.com/office/drawing/2014/main" id="{632626A9-0389-4A9A-97F3-A97F7C678F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181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8" name="Oval 1052">
                <a:extLst>
                  <a:ext uri="{FF2B5EF4-FFF2-40B4-BE49-F238E27FC236}">
                    <a16:creationId xmlns:a16="http://schemas.microsoft.com/office/drawing/2014/main" id="{E392E141-92D4-4C80-BAC6-5DD9F74F6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9" name="Oval 1053">
                <a:extLst>
                  <a:ext uri="{FF2B5EF4-FFF2-40B4-BE49-F238E27FC236}">
                    <a16:creationId xmlns:a16="http://schemas.microsoft.com/office/drawing/2014/main" id="{75366FE2-1ED5-4193-B4C0-72290C9878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90" name="Oval 1054">
                <a:extLst>
                  <a:ext uri="{FF2B5EF4-FFF2-40B4-BE49-F238E27FC236}">
                    <a16:creationId xmlns:a16="http://schemas.microsoft.com/office/drawing/2014/main" id="{7485E3BB-91B1-4914-8A1D-BC2166402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0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591" name="Group 1055">
              <a:extLst>
                <a:ext uri="{FF2B5EF4-FFF2-40B4-BE49-F238E27FC236}">
                  <a16:creationId xmlns:a16="http://schemas.microsoft.com/office/drawing/2014/main" id="{3274682E-E824-4978-8EA2-32B25E9219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3" y="2982"/>
              <a:ext cx="426" cy="568"/>
              <a:chOff x="2780" y="3096"/>
              <a:chExt cx="652" cy="850"/>
            </a:xfrm>
          </p:grpSpPr>
          <p:sp>
            <p:nvSpPr>
              <p:cNvPr id="66592" name="Rectangle 1056">
                <a:extLst>
                  <a:ext uri="{FF2B5EF4-FFF2-40B4-BE49-F238E27FC236}">
                    <a16:creationId xmlns:a16="http://schemas.microsoft.com/office/drawing/2014/main" id="{91A4903E-ED1F-4241-B72D-3B9BD842B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3096"/>
                <a:ext cx="652" cy="510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93" name="Rectangle 1057">
                <a:extLst>
                  <a:ext uri="{FF2B5EF4-FFF2-40B4-BE49-F238E27FC236}">
                    <a16:creationId xmlns:a16="http://schemas.microsoft.com/office/drawing/2014/main" id="{8196E8F4-90FA-40BC-8EAD-D4B6AF444E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3606"/>
                <a:ext cx="652" cy="340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94" name="Rectangle 1058">
                <a:extLst>
                  <a:ext uri="{FF2B5EF4-FFF2-40B4-BE49-F238E27FC236}">
                    <a16:creationId xmlns:a16="http://schemas.microsoft.com/office/drawing/2014/main" id="{79487B7C-8FB6-4E62-A122-2CD038793E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3152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95" name="AutoShape 1059">
                <a:extLst>
                  <a:ext uri="{FF2B5EF4-FFF2-40B4-BE49-F238E27FC236}">
                    <a16:creationId xmlns:a16="http://schemas.microsoft.com/office/drawing/2014/main" id="{FD57FA45-3DEF-470D-9700-6E499719B7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8" y="3266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96" name="AutoShape 1060">
                <a:extLst>
                  <a:ext uri="{FF2B5EF4-FFF2-40B4-BE49-F238E27FC236}">
                    <a16:creationId xmlns:a16="http://schemas.microsoft.com/office/drawing/2014/main" id="{0575AE1D-E4C5-42B8-AA82-7A8413C3C4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8" y="3719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97" name="Rectangle 1061">
                <a:extLst>
                  <a:ext uri="{FF2B5EF4-FFF2-40B4-BE49-F238E27FC236}">
                    <a16:creationId xmlns:a16="http://schemas.microsoft.com/office/drawing/2014/main" id="{00B1F6A3-0092-44C6-A756-710304C48C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181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98" name="Oval 1062">
                <a:extLst>
                  <a:ext uri="{FF2B5EF4-FFF2-40B4-BE49-F238E27FC236}">
                    <a16:creationId xmlns:a16="http://schemas.microsoft.com/office/drawing/2014/main" id="{F3E1CEEA-E07F-4862-83E9-0AF2D6F091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99" name="Oval 1063">
                <a:extLst>
                  <a:ext uri="{FF2B5EF4-FFF2-40B4-BE49-F238E27FC236}">
                    <a16:creationId xmlns:a16="http://schemas.microsoft.com/office/drawing/2014/main" id="{1EF717D7-32B7-41D9-A2E2-E93B99615B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0" name="Oval 1064">
                <a:extLst>
                  <a:ext uri="{FF2B5EF4-FFF2-40B4-BE49-F238E27FC236}">
                    <a16:creationId xmlns:a16="http://schemas.microsoft.com/office/drawing/2014/main" id="{38F0A46F-89AF-4E02-9B89-D86EDBFA1B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0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601" name="Group 1065">
              <a:extLst>
                <a:ext uri="{FF2B5EF4-FFF2-40B4-BE49-F238E27FC236}">
                  <a16:creationId xmlns:a16="http://schemas.microsoft.com/office/drawing/2014/main" id="{E18D4F27-097B-48BE-8913-46F9AC5853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3" y="3549"/>
              <a:ext cx="426" cy="568"/>
              <a:chOff x="2780" y="3096"/>
              <a:chExt cx="652" cy="850"/>
            </a:xfrm>
          </p:grpSpPr>
          <p:sp>
            <p:nvSpPr>
              <p:cNvPr id="66602" name="Rectangle 1066">
                <a:extLst>
                  <a:ext uri="{FF2B5EF4-FFF2-40B4-BE49-F238E27FC236}">
                    <a16:creationId xmlns:a16="http://schemas.microsoft.com/office/drawing/2014/main" id="{4C446515-1DD1-43E8-8EB4-17BECE95F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3096"/>
                <a:ext cx="652" cy="510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3" name="Rectangle 1067">
                <a:extLst>
                  <a:ext uri="{FF2B5EF4-FFF2-40B4-BE49-F238E27FC236}">
                    <a16:creationId xmlns:a16="http://schemas.microsoft.com/office/drawing/2014/main" id="{DF138A3F-365D-45A1-92AE-5761B9E68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3606"/>
                <a:ext cx="652" cy="340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4" name="Rectangle 1068">
                <a:extLst>
                  <a:ext uri="{FF2B5EF4-FFF2-40B4-BE49-F238E27FC236}">
                    <a16:creationId xmlns:a16="http://schemas.microsoft.com/office/drawing/2014/main" id="{C10D8772-2917-44B7-9152-E40BCDFBD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3152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5" name="AutoShape 1069">
                <a:extLst>
                  <a:ext uri="{FF2B5EF4-FFF2-40B4-BE49-F238E27FC236}">
                    <a16:creationId xmlns:a16="http://schemas.microsoft.com/office/drawing/2014/main" id="{860C95F3-9150-43C3-A2B6-2BC61A1FA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8" y="3266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6" name="AutoShape 1070">
                <a:extLst>
                  <a:ext uri="{FF2B5EF4-FFF2-40B4-BE49-F238E27FC236}">
                    <a16:creationId xmlns:a16="http://schemas.microsoft.com/office/drawing/2014/main" id="{825CBA15-E560-44E6-9DFB-47A45B4FE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8" y="3719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7" name="Rectangle 1071">
                <a:extLst>
                  <a:ext uri="{FF2B5EF4-FFF2-40B4-BE49-F238E27FC236}">
                    <a16:creationId xmlns:a16="http://schemas.microsoft.com/office/drawing/2014/main" id="{3BE1033E-5974-4054-8C1D-A6DA7D9DF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181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8" name="Oval 1072">
                <a:extLst>
                  <a:ext uri="{FF2B5EF4-FFF2-40B4-BE49-F238E27FC236}">
                    <a16:creationId xmlns:a16="http://schemas.microsoft.com/office/drawing/2014/main" id="{7225B0F8-A98B-4393-BDA9-EF0C95DEC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9" name="Oval 1073">
                <a:extLst>
                  <a:ext uri="{FF2B5EF4-FFF2-40B4-BE49-F238E27FC236}">
                    <a16:creationId xmlns:a16="http://schemas.microsoft.com/office/drawing/2014/main" id="{E2CC4351-1DB0-4FE8-98E0-56E6F3D116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10" name="Oval 1074">
                <a:extLst>
                  <a:ext uri="{FF2B5EF4-FFF2-40B4-BE49-F238E27FC236}">
                    <a16:creationId xmlns:a16="http://schemas.microsoft.com/office/drawing/2014/main" id="{D3543E2F-BBAB-4EC5-B640-6A926A2D9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0" y="3266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677" name="Group 1141">
            <a:extLst>
              <a:ext uri="{FF2B5EF4-FFF2-40B4-BE49-F238E27FC236}">
                <a16:creationId xmlns:a16="http://schemas.microsoft.com/office/drawing/2014/main" id="{9530BEB2-D8E2-493D-9DF9-A8B092DB3E41}"/>
              </a:ext>
            </a:extLst>
          </p:cNvPr>
          <p:cNvGrpSpPr>
            <a:grpSpLocks/>
          </p:cNvGrpSpPr>
          <p:nvPr/>
        </p:nvGrpSpPr>
        <p:grpSpPr bwMode="auto">
          <a:xfrm>
            <a:off x="6257925" y="2889250"/>
            <a:ext cx="1155700" cy="1441450"/>
            <a:chOff x="3885" y="1820"/>
            <a:chExt cx="728" cy="908"/>
          </a:xfrm>
        </p:grpSpPr>
        <p:grpSp>
          <p:nvGrpSpPr>
            <p:cNvPr id="66645" name="Group 1109">
              <a:extLst>
                <a:ext uri="{FF2B5EF4-FFF2-40B4-BE49-F238E27FC236}">
                  <a16:creationId xmlns:a16="http://schemas.microsoft.com/office/drawing/2014/main" id="{9C466308-BED8-4028-947D-DEE930675E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5" y="2245"/>
              <a:ext cx="387" cy="483"/>
              <a:chOff x="1617" y="3067"/>
              <a:chExt cx="681" cy="851"/>
            </a:xfrm>
          </p:grpSpPr>
          <p:sp>
            <p:nvSpPr>
              <p:cNvPr id="66646" name="AutoShape 1110">
                <a:extLst>
                  <a:ext uri="{FF2B5EF4-FFF2-40B4-BE49-F238E27FC236}">
                    <a16:creationId xmlns:a16="http://schemas.microsoft.com/office/drawing/2014/main" id="{8B3150B7-B335-410E-B854-43AF8FE6E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3067"/>
                <a:ext cx="681" cy="851"/>
              </a:xfrm>
              <a:prstGeom prst="cube">
                <a:avLst>
                  <a:gd name="adj" fmla="val 17181"/>
                </a:avLst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47" name="Rectangle 1111">
                <a:extLst>
                  <a:ext uri="{FF2B5EF4-FFF2-40B4-BE49-F238E27FC236}">
                    <a16:creationId xmlns:a16="http://schemas.microsoft.com/office/drawing/2014/main" id="{A381AE70-D19E-4A27-A91E-C5E3647951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3237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48" name="Rectangle 1112">
                <a:extLst>
                  <a:ext uri="{FF2B5EF4-FFF2-40B4-BE49-F238E27FC236}">
                    <a16:creationId xmlns:a16="http://schemas.microsoft.com/office/drawing/2014/main" id="{00938BBA-8CFB-447D-A74E-D8EF9F568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3266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49" name="Oval 1113">
                <a:extLst>
                  <a:ext uri="{FF2B5EF4-FFF2-40B4-BE49-F238E27FC236}">
                    <a16:creationId xmlns:a16="http://schemas.microsoft.com/office/drawing/2014/main" id="{43535DD1-1A30-4B44-AD05-4ECB668CBB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335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50" name="Oval 1114">
                <a:extLst>
                  <a:ext uri="{FF2B5EF4-FFF2-40B4-BE49-F238E27FC236}">
                    <a16:creationId xmlns:a16="http://schemas.microsoft.com/office/drawing/2014/main" id="{1A2E26ED-9962-4108-A4B1-E91B96F281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335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51" name="Oval 1115">
                <a:extLst>
                  <a:ext uri="{FF2B5EF4-FFF2-40B4-BE49-F238E27FC236}">
                    <a16:creationId xmlns:a16="http://schemas.microsoft.com/office/drawing/2014/main" id="{5EC6D174-53D5-4195-945E-8D948B9A0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335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52" name="AutoShape 1116">
                <a:extLst>
                  <a:ext uri="{FF2B5EF4-FFF2-40B4-BE49-F238E27FC236}">
                    <a16:creationId xmlns:a16="http://schemas.microsoft.com/office/drawing/2014/main" id="{B2C469FB-C210-46D8-AE6A-2C9D1E204C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6" y="3521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653" name="Group 1117">
              <a:extLst>
                <a:ext uri="{FF2B5EF4-FFF2-40B4-BE49-F238E27FC236}">
                  <a16:creationId xmlns:a16="http://schemas.microsoft.com/office/drawing/2014/main" id="{4AF86E9E-98BE-473F-BA56-2F3894B268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6" y="2245"/>
              <a:ext cx="387" cy="483"/>
              <a:chOff x="1617" y="3067"/>
              <a:chExt cx="681" cy="851"/>
            </a:xfrm>
          </p:grpSpPr>
          <p:sp>
            <p:nvSpPr>
              <p:cNvPr id="66654" name="AutoShape 1118">
                <a:extLst>
                  <a:ext uri="{FF2B5EF4-FFF2-40B4-BE49-F238E27FC236}">
                    <a16:creationId xmlns:a16="http://schemas.microsoft.com/office/drawing/2014/main" id="{81C7D596-8646-4C14-88E8-4A4D12379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3067"/>
                <a:ext cx="681" cy="851"/>
              </a:xfrm>
              <a:prstGeom prst="cube">
                <a:avLst>
                  <a:gd name="adj" fmla="val 17181"/>
                </a:avLst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55" name="Rectangle 1119">
                <a:extLst>
                  <a:ext uri="{FF2B5EF4-FFF2-40B4-BE49-F238E27FC236}">
                    <a16:creationId xmlns:a16="http://schemas.microsoft.com/office/drawing/2014/main" id="{4ADAEE49-91B7-4879-B152-31D583AD6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3237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56" name="Rectangle 1120">
                <a:extLst>
                  <a:ext uri="{FF2B5EF4-FFF2-40B4-BE49-F238E27FC236}">
                    <a16:creationId xmlns:a16="http://schemas.microsoft.com/office/drawing/2014/main" id="{D9CF21A3-C007-4397-BFB9-384C403F3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3266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57" name="Oval 1121">
                <a:extLst>
                  <a:ext uri="{FF2B5EF4-FFF2-40B4-BE49-F238E27FC236}">
                    <a16:creationId xmlns:a16="http://schemas.microsoft.com/office/drawing/2014/main" id="{958C40CA-8922-4859-8783-151693C226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335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58" name="Oval 1122">
                <a:extLst>
                  <a:ext uri="{FF2B5EF4-FFF2-40B4-BE49-F238E27FC236}">
                    <a16:creationId xmlns:a16="http://schemas.microsoft.com/office/drawing/2014/main" id="{5229A944-DF9C-491E-ADDA-418807D53B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335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59" name="Oval 1123">
                <a:extLst>
                  <a:ext uri="{FF2B5EF4-FFF2-40B4-BE49-F238E27FC236}">
                    <a16:creationId xmlns:a16="http://schemas.microsoft.com/office/drawing/2014/main" id="{47B171BA-22F5-43FA-93CB-69E80FBFED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335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60" name="AutoShape 1124">
                <a:extLst>
                  <a:ext uri="{FF2B5EF4-FFF2-40B4-BE49-F238E27FC236}">
                    <a16:creationId xmlns:a16="http://schemas.microsoft.com/office/drawing/2014/main" id="{C93E7DC2-CBC5-4D57-A117-C3FFAF311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6" y="3521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661" name="Group 1125">
              <a:extLst>
                <a:ext uri="{FF2B5EF4-FFF2-40B4-BE49-F238E27FC236}">
                  <a16:creationId xmlns:a16="http://schemas.microsoft.com/office/drawing/2014/main" id="{008FA2DC-3829-4E2C-9191-EC90F5626A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5" y="1820"/>
              <a:ext cx="387" cy="483"/>
              <a:chOff x="1617" y="3067"/>
              <a:chExt cx="681" cy="851"/>
            </a:xfrm>
          </p:grpSpPr>
          <p:sp>
            <p:nvSpPr>
              <p:cNvPr id="66662" name="AutoShape 1126">
                <a:extLst>
                  <a:ext uri="{FF2B5EF4-FFF2-40B4-BE49-F238E27FC236}">
                    <a16:creationId xmlns:a16="http://schemas.microsoft.com/office/drawing/2014/main" id="{6781D33E-5EB0-41B9-B681-0C462B32A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3067"/>
                <a:ext cx="681" cy="851"/>
              </a:xfrm>
              <a:prstGeom prst="cube">
                <a:avLst>
                  <a:gd name="adj" fmla="val 17181"/>
                </a:avLst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63" name="Rectangle 1127">
                <a:extLst>
                  <a:ext uri="{FF2B5EF4-FFF2-40B4-BE49-F238E27FC236}">
                    <a16:creationId xmlns:a16="http://schemas.microsoft.com/office/drawing/2014/main" id="{1D7C3A14-0D81-4290-A10C-FEB1E79B91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3237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64" name="Rectangle 1128">
                <a:extLst>
                  <a:ext uri="{FF2B5EF4-FFF2-40B4-BE49-F238E27FC236}">
                    <a16:creationId xmlns:a16="http://schemas.microsoft.com/office/drawing/2014/main" id="{552026D6-EC14-4759-B2C9-734C89EEC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3266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65" name="Oval 1129">
                <a:extLst>
                  <a:ext uri="{FF2B5EF4-FFF2-40B4-BE49-F238E27FC236}">
                    <a16:creationId xmlns:a16="http://schemas.microsoft.com/office/drawing/2014/main" id="{61A84305-C9C4-4A5A-B0E7-9599DC54DF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335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66" name="Oval 1130">
                <a:extLst>
                  <a:ext uri="{FF2B5EF4-FFF2-40B4-BE49-F238E27FC236}">
                    <a16:creationId xmlns:a16="http://schemas.microsoft.com/office/drawing/2014/main" id="{03D55512-52B4-468B-9C4C-F661C164E2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335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67" name="Oval 1131">
                <a:extLst>
                  <a:ext uri="{FF2B5EF4-FFF2-40B4-BE49-F238E27FC236}">
                    <a16:creationId xmlns:a16="http://schemas.microsoft.com/office/drawing/2014/main" id="{573D20A2-9120-44E3-BB41-B99A5D819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335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68" name="AutoShape 1132">
                <a:extLst>
                  <a:ext uri="{FF2B5EF4-FFF2-40B4-BE49-F238E27FC236}">
                    <a16:creationId xmlns:a16="http://schemas.microsoft.com/office/drawing/2014/main" id="{902006F0-8670-49E0-91B6-1930418F9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6" y="3521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669" name="Group 1133">
              <a:extLst>
                <a:ext uri="{FF2B5EF4-FFF2-40B4-BE49-F238E27FC236}">
                  <a16:creationId xmlns:a16="http://schemas.microsoft.com/office/drawing/2014/main" id="{CC5A4D49-09CA-4F66-B49D-A3CDD0DC08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6" y="1820"/>
              <a:ext cx="387" cy="483"/>
              <a:chOff x="1617" y="3067"/>
              <a:chExt cx="681" cy="851"/>
            </a:xfrm>
          </p:grpSpPr>
          <p:sp>
            <p:nvSpPr>
              <p:cNvPr id="66670" name="AutoShape 1134">
                <a:extLst>
                  <a:ext uri="{FF2B5EF4-FFF2-40B4-BE49-F238E27FC236}">
                    <a16:creationId xmlns:a16="http://schemas.microsoft.com/office/drawing/2014/main" id="{9C742F12-E1B0-48C5-9893-225AD9FB1E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3067"/>
                <a:ext cx="681" cy="851"/>
              </a:xfrm>
              <a:prstGeom prst="cube">
                <a:avLst>
                  <a:gd name="adj" fmla="val 17181"/>
                </a:avLst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71" name="Rectangle 1135">
                <a:extLst>
                  <a:ext uri="{FF2B5EF4-FFF2-40B4-BE49-F238E27FC236}">
                    <a16:creationId xmlns:a16="http://schemas.microsoft.com/office/drawing/2014/main" id="{341409D3-5D5C-494D-8F35-06CD3D6FF2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3237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72" name="Rectangle 1136">
                <a:extLst>
                  <a:ext uri="{FF2B5EF4-FFF2-40B4-BE49-F238E27FC236}">
                    <a16:creationId xmlns:a16="http://schemas.microsoft.com/office/drawing/2014/main" id="{D1EC3798-3944-4909-B261-7E9853B75A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3266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73" name="Oval 1137">
                <a:extLst>
                  <a:ext uri="{FF2B5EF4-FFF2-40B4-BE49-F238E27FC236}">
                    <a16:creationId xmlns:a16="http://schemas.microsoft.com/office/drawing/2014/main" id="{C43C30A5-8135-4D2D-BCC5-F711B6F319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335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74" name="Oval 1138">
                <a:extLst>
                  <a:ext uri="{FF2B5EF4-FFF2-40B4-BE49-F238E27FC236}">
                    <a16:creationId xmlns:a16="http://schemas.microsoft.com/office/drawing/2014/main" id="{68BD5007-2BA3-4C3D-B8D6-5D1B361B45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335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75" name="Oval 1139">
                <a:extLst>
                  <a:ext uri="{FF2B5EF4-FFF2-40B4-BE49-F238E27FC236}">
                    <a16:creationId xmlns:a16="http://schemas.microsoft.com/office/drawing/2014/main" id="{17868CD1-3F4F-4D00-BB64-3EE454630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335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76" name="AutoShape 1140">
                <a:extLst>
                  <a:ext uri="{FF2B5EF4-FFF2-40B4-BE49-F238E27FC236}">
                    <a16:creationId xmlns:a16="http://schemas.microsoft.com/office/drawing/2014/main" id="{6335E667-ED64-489B-9E7F-80C26FB973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6" y="3521"/>
                <a:ext cx="28" cy="11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886" name="Group 1350">
            <a:extLst>
              <a:ext uri="{FF2B5EF4-FFF2-40B4-BE49-F238E27FC236}">
                <a16:creationId xmlns:a16="http://schemas.microsoft.com/office/drawing/2014/main" id="{51B35C99-064F-49F7-A2EA-7461DF32153E}"/>
              </a:ext>
            </a:extLst>
          </p:cNvPr>
          <p:cNvGrpSpPr>
            <a:grpSpLocks/>
          </p:cNvGrpSpPr>
          <p:nvPr/>
        </p:nvGrpSpPr>
        <p:grpSpPr bwMode="auto">
          <a:xfrm>
            <a:off x="8102600" y="2843213"/>
            <a:ext cx="1217613" cy="1487487"/>
            <a:chOff x="5104" y="1735"/>
            <a:chExt cx="829" cy="1021"/>
          </a:xfrm>
        </p:grpSpPr>
        <p:grpSp>
          <p:nvGrpSpPr>
            <p:cNvPr id="66714" name="Group 1178">
              <a:extLst>
                <a:ext uri="{FF2B5EF4-FFF2-40B4-BE49-F238E27FC236}">
                  <a16:creationId xmlns:a16="http://schemas.microsoft.com/office/drawing/2014/main" id="{37CE33AE-DBF4-4A9E-80D8-062D92D7B3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4" y="2245"/>
              <a:ext cx="290" cy="511"/>
              <a:chOff x="5275" y="1905"/>
              <a:chExt cx="482" cy="851"/>
            </a:xfrm>
          </p:grpSpPr>
          <p:sp>
            <p:nvSpPr>
              <p:cNvPr id="66679" name="AutoShape 1143">
                <a:extLst>
                  <a:ext uri="{FF2B5EF4-FFF2-40B4-BE49-F238E27FC236}">
                    <a16:creationId xmlns:a16="http://schemas.microsoft.com/office/drawing/2014/main" id="{73A8722B-FF04-4581-8575-582FA52E0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5" y="1905"/>
                <a:ext cx="482" cy="851"/>
              </a:xfrm>
              <a:prstGeom prst="cube">
                <a:avLst>
                  <a:gd name="adj" fmla="val 17181"/>
                </a:avLst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80" name="Rectangle 1144">
                <a:extLst>
                  <a:ext uri="{FF2B5EF4-FFF2-40B4-BE49-F238E27FC236}">
                    <a16:creationId xmlns:a16="http://schemas.microsoft.com/office/drawing/2014/main" id="{5E5CDCB3-00A9-4892-A7BC-8909AA2E0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2" y="2047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81" name="Rectangle 1145">
                <a:extLst>
                  <a:ext uri="{FF2B5EF4-FFF2-40B4-BE49-F238E27FC236}">
                    <a16:creationId xmlns:a16="http://schemas.microsoft.com/office/drawing/2014/main" id="{1D55AC4E-BD8C-42C0-BCCB-F2A34360F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2076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82" name="Oval 1146">
                <a:extLst>
                  <a:ext uri="{FF2B5EF4-FFF2-40B4-BE49-F238E27FC236}">
                    <a16:creationId xmlns:a16="http://schemas.microsoft.com/office/drawing/2014/main" id="{89CE1974-8A9B-44F9-96CF-1834B87B5C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83" name="Oval 1147">
                <a:extLst>
                  <a:ext uri="{FF2B5EF4-FFF2-40B4-BE49-F238E27FC236}">
                    <a16:creationId xmlns:a16="http://schemas.microsoft.com/office/drawing/2014/main" id="{B7887071-270B-4556-8AB4-65435CEAF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5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84" name="Oval 1148">
                <a:extLst>
                  <a:ext uri="{FF2B5EF4-FFF2-40B4-BE49-F238E27FC236}">
                    <a16:creationId xmlns:a16="http://schemas.microsoft.com/office/drawing/2014/main" id="{8CF61961-535A-4291-BCD6-36EEFA16A2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0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94" name="Rectangle 1158">
                <a:extLst>
                  <a:ext uri="{FF2B5EF4-FFF2-40B4-BE49-F238E27FC236}">
                    <a16:creationId xmlns:a16="http://schemas.microsoft.com/office/drawing/2014/main" id="{0E63AF77-272E-4E11-B341-91235182C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1" y="2274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95" name="Rectangle 1159">
                <a:extLst>
                  <a:ext uri="{FF2B5EF4-FFF2-40B4-BE49-F238E27FC236}">
                    <a16:creationId xmlns:a16="http://schemas.microsoft.com/office/drawing/2014/main" id="{A211BBB1-2B39-4DF2-8D10-6945B06F8D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303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96" name="Oval 1160">
                <a:extLst>
                  <a:ext uri="{FF2B5EF4-FFF2-40B4-BE49-F238E27FC236}">
                    <a16:creationId xmlns:a16="http://schemas.microsoft.com/office/drawing/2014/main" id="{DCCF54A0-491A-4D5E-B73D-7EFDCEEF09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97" name="Oval 1161">
                <a:extLst>
                  <a:ext uri="{FF2B5EF4-FFF2-40B4-BE49-F238E27FC236}">
                    <a16:creationId xmlns:a16="http://schemas.microsoft.com/office/drawing/2014/main" id="{B29C2273-FB3D-4F9C-97CA-04A5A774C1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4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98" name="Oval 1162">
                <a:extLst>
                  <a:ext uri="{FF2B5EF4-FFF2-40B4-BE49-F238E27FC236}">
                    <a16:creationId xmlns:a16="http://schemas.microsoft.com/office/drawing/2014/main" id="{D02A7E6E-D692-4CC5-931A-8EF5DB135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9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4" name="Rectangle 1168">
                <a:extLst>
                  <a:ext uri="{FF2B5EF4-FFF2-40B4-BE49-F238E27FC236}">
                    <a16:creationId xmlns:a16="http://schemas.microsoft.com/office/drawing/2014/main" id="{1B3A52A3-057E-476B-9481-BECB394ED0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1" y="2500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5" name="Rectangle 1169">
                <a:extLst>
                  <a:ext uri="{FF2B5EF4-FFF2-40B4-BE49-F238E27FC236}">
                    <a16:creationId xmlns:a16="http://schemas.microsoft.com/office/drawing/2014/main" id="{79E356B3-AE4B-4B3D-83FC-DDB11FC600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529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6" name="Oval 1170">
                <a:extLst>
                  <a:ext uri="{FF2B5EF4-FFF2-40B4-BE49-F238E27FC236}">
                    <a16:creationId xmlns:a16="http://schemas.microsoft.com/office/drawing/2014/main" id="{E574BAE5-6AEA-4447-9ABC-10C1AF2A3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7" name="Oval 1171">
                <a:extLst>
                  <a:ext uri="{FF2B5EF4-FFF2-40B4-BE49-F238E27FC236}">
                    <a16:creationId xmlns:a16="http://schemas.microsoft.com/office/drawing/2014/main" id="{65BA6287-D14D-4610-B631-BADE9699A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4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8" name="Oval 1172">
                <a:extLst>
                  <a:ext uri="{FF2B5EF4-FFF2-40B4-BE49-F238E27FC236}">
                    <a16:creationId xmlns:a16="http://schemas.microsoft.com/office/drawing/2014/main" id="{514F0AAA-B4F1-4485-B303-734707DEB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9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16" name="Group 1180">
              <a:extLst>
                <a:ext uri="{FF2B5EF4-FFF2-40B4-BE49-F238E27FC236}">
                  <a16:creationId xmlns:a16="http://schemas.microsoft.com/office/drawing/2014/main" id="{B94FF01C-D514-44A4-8B63-9F9EE4DC9A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2" y="2245"/>
              <a:ext cx="290" cy="511"/>
              <a:chOff x="5275" y="1905"/>
              <a:chExt cx="482" cy="851"/>
            </a:xfrm>
          </p:grpSpPr>
          <p:sp>
            <p:nvSpPr>
              <p:cNvPr id="66717" name="AutoShape 1181">
                <a:extLst>
                  <a:ext uri="{FF2B5EF4-FFF2-40B4-BE49-F238E27FC236}">
                    <a16:creationId xmlns:a16="http://schemas.microsoft.com/office/drawing/2014/main" id="{95B85DA1-7F2F-44F0-BC37-F9DC904CB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5" y="1905"/>
                <a:ext cx="482" cy="851"/>
              </a:xfrm>
              <a:prstGeom prst="cube">
                <a:avLst>
                  <a:gd name="adj" fmla="val 17181"/>
                </a:avLst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18" name="Rectangle 1182">
                <a:extLst>
                  <a:ext uri="{FF2B5EF4-FFF2-40B4-BE49-F238E27FC236}">
                    <a16:creationId xmlns:a16="http://schemas.microsoft.com/office/drawing/2014/main" id="{00927603-8339-4BBA-B0B3-77B32A6D33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2" y="2047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19" name="Rectangle 1183">
                <a:extLst>
                  <a:ext uri="{FF2B5EF4-FFF2-40B4-BE49-F238E27FC236}">
                    <a16:creationId xmlns:a16="http://schemas.microsoft.com/office/drawing/2014/main" id="{C522C90C-37C0-4A54-97FC-8C0B977C7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2076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0" name="Oval 1184">
                <a:extLst>
                  <a:ext uri="{FF2B5EF4-FFF2-40B4-BE49-F238E27FC236}">
                    <a16:creationId xmlns:a16="http://schemas.microsoft.com/office/drawing/2014/main" id="{8C62AF0D-E3A4-4672-B5F0-8BFCF231F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1" name="Oval 1185">
                <a:extLst>
                  <a:ext uri="{FF2B5EF4-FFF2-40B4-BE49-F238E27FC236}">
                    <a16:creationId xmlns:a16="http://schemas.microsoft.com/office/drawing/2014/main" id="{5E388EB3-39AB-485D-AC31-88FB2F699C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5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2" name="Oval 1186">
                <a:extLst>
                  <a:ext uri="{FF2B5EF4-FFF2-40B4-BE49-F238E27FC236}">
                    <a16:creationId xmlns:a16="http://schemas.microsoft.com/office/drawing/2014/main" id="{0837DC39-2153-477C-9061-B28D4E143F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0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3" name="Rectangle 1187">
                <a:extLst>
                  <a:ext uri="{FF2B5EF4-FFF2-40B4-BE49-F238E27FC236}">
                    <a16:creationId xmlns:a16="http://schemas.microsoft.com/office/drawing/2014/main" id="{F9F0A9E0-4389-4319-B66C-A430C16F2F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1" y="2274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4" name="Rectangle 1188">
                <a:extLst>
                  <a:ext uri="{FF2B5EF4-FFF2-40B4-BE49-F238E27FC236}">
                    <a16:creationId xmlns:a16="http://schemas.microsoft.com/office/drawing/2014/main" id="{E8F2FDAF-3E94-49E7-8A0E-DC8F1124AA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303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5" name="Oval 1189">
                <a:extLst>
                  <a:ext uri="{FF2B5EF4-FFF2-40B4-BE49-F238E27FC236}">
                    <a16:creationId xmlns:a16="http://schemas.microsoft.com/office/drawing/2014/main" id="{A7089350-0ADA-4EBB-BC91-29E5F20E12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6" name="Oval 1190">
                <a:extLst>
                  <a:ext uri="{FF2B5EF4-FFF2-40B4-BE49-F238E27FC236}">
                    <a16:creationId xmlns:a16="http://schemas.microsoft.com/office/drawing/2014/main" id="{899F9AE4-03D9-47E0-9DBF-6344943002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4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7" name="Oval 1191">
                <a:extLst>
                  <a:ext uri="{FF2B5EF4-FFF2-40B4-BE49-F238E27FC236}">
                    <a16:creationId xmlns:a16="http://schemas.microsoft.com/office/drawing/2014/main" id="{7CF79C98-5126-4B4E-9568-B6035F6971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9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8" name="Rectangle 1192">
                <a:extLst>
                  <a:ext uri="{FF2B5EF4-FFF2-40B4-BE49-F238E27FC236}">
                    <a16:creationId xmlns:a16="http://schemas.microsoft.com/office/drawing/2014/main" id="{7283C6B0-69FB-43A3-80C6-6844F3E0A7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1" y="2500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9" name="Rectangle 1193">
                <a:extLst>
                  <a:ext uri="{FF2B5EF4-FFF2-40B4-BE49-F238E27FC236}">
                    <a16:creationId xmlns:a16="http://schemas.microsoft.com/office/drawing/2014/main" id="{DF501464-98E3-43E3-B13E-E9C8837D33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529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30" name="Oval 1194">
                <a:extLst>
                  <a:ext uri="{FF2B5EF4-FFF2-40B4-BE49-F238E27FC236}">
                    <a16:creationId xmlns:a16="http://schemas.microsoft.com/office/drawing/2014/main" id="{5DD35B0F-DBD6-4FCC-AD5F-1426D444D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31" name="Oval 1195">
                <a:extLst>
                  <a:ext uri="{FF2B5EF4-FFF2-40B4-BE49-F238E27FC236}">
                    <a16:creationId xmlns:a16="http://schemas.microsoft.com/office/drawing/2014/main" id="{C71B2195-4233-45B3-A487-2DBAB337AC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4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32" name="Oval 1196">
                <a:extLst>
                  <a:ext uri="{FF2B5EF4-FFF2-40B4-BE49-F238E27FC236}">
                    <a16:creationId xmlns:a16="http://schemas.microsoft.com/office/drawing/2014/main" id="{31D67DF0-19CB-487C-A996-B158AC8093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9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50" name="Group 1214">
              <a:extLst>
                <a:ext uri="{FF2B5EF4-FFF2-40B4-BE49-F238E27FC236}">
                  <a16:creationId xmlns:a16="http://schemas.microsoft.com/office/drawing/2014/main" id="{992B3550-5242-4B6D-A534-93FDB76DE3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43" y="2245"/>
              <a:ext cx="290" cy="511"/>
              <a:chOff x="5275" y="1905"/>
              <a:chExt cx="482" cy="851"/>
            </a:xfrm>
          </p:grpSpPr>
          <p:sp>
            <p:nvSpPr>
              <p:cNvPr id="66751" name="AutoShape 1215">
                <a:extLst>
                  <a:ext uri="{FF2B5EF4-FFF2-40B4-BE49-F238E27FC236}">
                    <a16:creationId xmlns:a16="http://schemas.microsoft.com/office/drawing/2014/main" id="{640930FA-D32B-4F9B-AB36-4907756D80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5" y="1905"/>
                <a:ext cx="482" cy="851"/>
              </a:xfrm>
              <a:prstGeom prst="cube">
                <a:avLst>
                  <a:gd name="adj" fmla="val 17181"/>
                </a:avLst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2" name="Rectangle 1216">
                <a:extLst>
                  <a:ext uri="{FF2B5EF4-FFF2-40B4-BE49-F238E27FC236}">
                    <a16:creationId xmlns:a16="http://schemas.microsoft.com/office/drawing/2014/main" id="{E1CDEF6A-179F-49CE-A225-7FBA7E1CB5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2" y="2047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3" name="Rectangle 1217">
                <a:extLst>
                  <a:ext uri="{FF2B5EF4-FFF2-40B4-BE49-F238E27FC236}">
                    <a16:creationId xmlns:a16="http://schemas.microsoft.com/office/drawing/2014/main" id="{FD06153B-0BB3-4F31-8E16-8823DF83DF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2076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4" name="Oval 1218">
                <a:extLst>
                  <a:ext uri="{FF2B5EF4-FFF2-40B4-BE49-F238E27FC236}">
                    <a16:creationId xmlns:a16="http://schemas.microsoft.com/office/drawing/2014/main" id="{A0A66EA6-54A6-459F-9A64-E81BAC62DF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5" name="Oval 1219">
                <a:extLst>
                  <a:ext uri="{FF2B5EF4-FFF2-40B4-BE49-F238E27FC236}">
                    <a16:creationId xmlns:a16="http://schemas.microsoft.com/office/drawing/2014/main" id="{0B85E7DC-6F6C-4088-AC36-89FCAFA20F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5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6" name="Oval 1220">
                <a:extLst>
                  <a:ext uri="{FF2B5EF4-FFF2-40B4-BE49-F238E27FC236}">
                    <a16:creationId xmlns:a16="http://schemas.microsoft.com/office/drawing/2014/main" id="{02F8C202-1E7A-4AA8-A433-B22CB6C00E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0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7" name="Rectangle 1221">
                <a:extLst>
                  <a:ext uri="{FF2B5EF4-FFF2-40B4-BE49-F238E27FC236}">
                    <a16:creationId xmlns:a16="http://schemas.microsoft.com/office/drawing/2014/main" id="{D40F4874-8B48-4F24-B1AC-797928092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1" y="2274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8" name="Rectangle 1222">
                <a:extLst>
                  <a:ext uri="{FF2B5EF4-FFF2-40B4-BE49-F238E27FC236}">
                    <a16:creationId xmlns:a16="http://schemas.microsoft.com/office/drawing/2014/main" id="{F2A117FD-97D8-4F5A-9A31-59D04495C9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303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9" name="Oval 1223">
                <a:extLst>
                  <a:ext uri="{FF2B5EF4-FFF2-40B4-BE49-F238E27FC236}">
                    <a16:creationId xmlns:a16="http://schemas.microsoft.com/office/drawing/2014/main" id="{820D2AD2-4074-47E3-9C53-04235B0E5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60" name="Oval 1224">
                <a:extLst>
                  <a:ext uri="{FF2B5EF4-FFF2-40B4-BE49-F238E27FC236}">
                    <a16:creationId xmlns:a16="http://schemas.microsoft.com/office/drawing/2014/main" id="{0346AA7D-CE3E-4D8F-BB10-E1E4994F1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4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61" name="Oval 1225">
                <a:extLst>
                  <a:ext uri="{FF2B5EF4-FFF2-40B4-BE49-F238E27FC236}">
                    <a16:creationId xmlns:a16="http://schemas.microsoft.com/office/drawing/2014/main" id="{1BCEFEBA-1867-440D-81AC-85FBC168B4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9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62" name="Rectangle 1226">
                <a:extLst>
                  <a:ext uri="{FF2B5EF4-FFF2-40B4-BE49-F238E27FC236}">
                    <a16:creationId xmlns:a16="http://schemas.microsoft.com/office/drawing/2014/main" id="{03901FB7-0679-4A40-BCE0-B322CFF70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1" y="2500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63" name="Rectangle 1227">
                <a:extLst>
                  <a:ext uri="{FF2B5EF4-FFF2-40B4-BE49-F238E27FC236}">
                    <a16:creationId xmlns:a16="http://schemas.microsoft.com/office/drawing/2014/main" id="{951BA8DF-1F30-4AB5-8C69-62CFE6505E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529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64" name="Oval 1228">
                <a:extLst>
                  <a:ext uri="{FF2B5EF4-FFF2-40B4-BE49-F238E27FC236}">
                    <a16:creationId xmlns:a16="http://schemas.microsoft.com/office/drawing/2014/main" id="{696AD3AD-F9D5-4849-9D20-04C9896B99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65" name="Oval 1229">
                <a:extLst>
                  <a:ext uri="{FF2B5EF4-FFF2-40B4-BE49-F238E27FC236}">
                    <a16:creationId xmlns:a16="http://schemas.microsoft.com/office/drawing/2014/main" id="{1DCA97D5-0A8D-4FED-9C2F-472A13BA1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4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66" name="Oval 1230">
                <a:extLst>
                  <a:ext uri="{FF2B5EF4-FFF2-40B4-BE49-F238E27FC236}">
                    <a16:creationId xmlns:a16="http://schemas.microsoft.com/office/drawing/2014/main" id="{32D527A1-59D6-427C-B4BE-FE960E40DD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9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84" name="Group 1248">
              <a:extLst>
                <a:ext uri="{FF2B5EF4-FFF2-40B4-BE49-F238E27FC236}">
                  <a16:creationId xmlns:a16="http://schemas.microsoft.com/office/drawing/2014/main" id="{AFFEBD66-20D2-45C4-97BA-8FC25633DD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4" y="1735"/>
              <a:ext cx="290" cy="511"/>
              <a:chOff x="5275" y="1905"/>
              <a:chExt cx="482" cy="851"/>
            </a:xfrm>
          </p:grpSpPr>
          <p:sp>
            <p:nvSpPr>
              <p:cNvPr id="66785" name="AutoShape 1249">
                <a:extLst>
                  <a:ext uri="{FF2B5EF4-FFF2-40B4-BE49-F238E27FC236}">
                    <a16:creationId xmlns:a16="http://schemas.microsoft.com/office/drawing/2014/main" id="{2F6DA96F-13A9-43FE-88B1-B9D0388AB8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5" y="1905"/>
                <a:ext cx="482" cy="851"/>
              </a:xfrm>
              <a:prstGeom prst="cube">
                <a:avLst>
                  <a:gd name="adj" fmla="val 17181"/>
                </a:avLst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86" name="Rectangle 1250">
                <a:extLst>
                  <a:ext uri="{FF2B5EF4-FFF2-40B4-BE49-F238E27FC236}">
                    <a16:creationId xmlns:a16="http://schemas.microsoft.com/office/drawing/2014/main" id="{5CC8F5BB-CFBE-4ABF-A072-49687D3E0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2" y="2047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87" name="Rectangle 1251">
                <a:extLst>
                  <a:ext uri="{FF2B5EF4-FFF2-40B4-BE49-F238E27FC236}">
                    <a16:creationId xmlns:a16="http://schemas.microsoft.com/office/drawing/2014/main" id="{A3F762F3-6F29-45F6-924A-989F518BE6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2076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88" name="Oval 1252">
                <a:extLst>
                  <a:ext uri="{FF2B5EF4-FFF2-40B4-BE49-F238E27FC236}">
                    <a16:creationId xmlns:a16="http://schemas.microsoft.com/office/drawing/2014/main" id="{13F329DB-32AE-4489-9919-D0E6BB9C6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89" name="Oval 1253">
                <a:extLst>
                  <a:ext uri="{FF2B5EF4-FFF2-40B4-BE49-F238E27FC236}">
                    <a16:creationId xmlns:a16="http://schemas.microsoft.com/office/drawing/2014/main" id="{1F1ADFB2-41DA-4F24-89FF-E00EA9251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5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90" name="Oval 1254">
                <a:extLst>
                  <a:ext uri="{FF2B5EF4-FFF2-40B4-BE49-F238E27FC236}">
                    <a16:creationId xmlns:a16="http://schemas.microsoft.com/office/drawing/2014/main" id="{F2FDECA1-72D2-4B8A-BF96-73444EBE57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0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91" name="Rectangle 1255">
                <a:extLst>
                  <a:ext uri="{FF2B5EF4-FFF2-40B4-BE49-F238E27FC236}">
                    <a16:creationId xmlns:a16="http://schemas.microsoft.com/office/drawing/2014/main" id="{D205DEE4-50CC-4F08-9066-7D971F7D1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1" y="2274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92" name="Rectangle 1256">
                <a:extLst>
                  <a:ext uri="{FF2B5EF4-FFF2-40B4-BE49-F238E27FC236}">
                    <a16:creationId xmlns:a16="http://schemas.microsoft.com/office/drawing/2014/main" id="{DAFA51EB-3A08-4575-AE7E-B301D9C5A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303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93" name="Oval 1257">
                <a:extLst>
                  <a:ext uri="{FF2B5EF4-FFF2-40B4-BE49-F238E27FC236}">
                    <a16:creationId xmlns:a16="http://schemas.microsoft.com/office/drawing/2014/main" id="{67A99CC3-FE6E-4B44-98AA-7E432190F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94" name="Oval 1258">
                <a:extLst>
                  <a:ext uri="{FF2B5EF4-FFF2-40B4-BE49-F238E27FC236}">
                    <a16:creationId xmlns:a16="http://schemas.microsoft.com/office/drawing/2014/main" id="{797F21F1-618C-43E6-8533-E9137B5B7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4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95" name="Oval 1259">
                <a:extLst>
                  <a:ext uri="{FF2B5EF4-FFF2-40B4-BE49-F238E27FC236}">
                    <a16:creationId xmlns:a16="http://schemas.microsoft.com/office/drawing/2014/main" id="{8F83323A-3CFD-478B-A042-15C2D9F79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9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96" name="Rectangle 1260">
                <a:extLst>
                  <a:ext uri="{FF2B5EF4-FFF2-40B4-BE49-F238E27FC236}">
                    <a16:creationId xmlns:a16="http://schemas.microsoft.com/office/drawing/2014/main" id="{E19097D2-437C-4544-95BC-C0A9FB8F1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1" y="2500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97" name="Rectangle 1261">
                <a:extLst>
                  <a:ext uri="{FF2B5EF4-FFF2-40B4-BE49-F238E27FC236}">
                    <a16:creationId xmlns:a16="http://schemas.microsoft.com/office/drawing/2014/main" id="{3C23F84A-754D-42B7-B639-03AADD105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529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98" name="Oval 1262">
                <a:extLst>
                  <a:ext uri="{FF2B5EF4-FFF2-40B4-BE49-F238E27FC236}">
                    <a16:creationId xmlns:a16="http://schemas.microsoft.com/office/drawing/2014/main" id="{14BF2B9C-33B9-4CB5-BC7C-3B2FCDF6B8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99" name="Oval 1263">
                <a:extLst>
                  <a:ext uri="{FF2B5EF4-FFF2-40B4-BE49-F238E27FC236}">
                    <a16:creationId xmlns:a16="http://schemas.microsoft.com/office/drawing/2014/main" id="{9C6C070A-8225-4D1E-A195-72A6D65F9E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4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00" name="Oval 1264">
                <a:extLst>
                  <a:ext uri="{FF2B5EF4-FFF2-40B4-BE49-F238E27FC236}">
                    <a16:creationId xmlns:a16="http://schemas.microsoft.com/office/drawing/2014/main" id="{1130C8DD-59CF-4ABF-A177-65E9F223E8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9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818" name="Group 1282">
              <a:extLst>
                <a:ext uri="{FF2B5EF4-FFF2-40B4-BE49-F238E27FC236}">
                  <a16:creationId xmlns:a16="http://schemas.microsoft.com/office/drawing/2014/main" id="{4068981E-9419-49AD-95E7-A2DD7936C7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2" y="1735"/>
              <a:ext cx="290" cy="511"/>
              <a:chOff x="5275" y="1905"/>
              <a:chExt cx="482" cy="851"/>
            </a:xfrm>
          </p:grpSpPr>
          <p:sp>
            <p:nvSpPr>
              <p:cNvPr id="66819" name="AutoShape 1283">
                <a:extLst>
                  <a:ext uri="{FF2B5EF4-FFF2-40B4-BE49-F238E27FC236}">
                    <a16:creationId xmlns:a16="http://schemas.microsoft.com/office/drawing/2014/main" id="{803390CF-C1CD-4A2D-9F43-EB3F54488B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5" y="1905"/>
                <a:ext cx="482" cy="851"/>
              </a:xfrm>
              <a:prstGeom prst="cube">
                <a:avLst>
                  <a:gd name="adj" fmla="val 17181"/>
                </a:avLst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20" name="Rectangle 1284">
                <a:extLst>
                  <a:ext uri="{FF2B5EF4-FFF2-40B4-BE49-F238E27FC236}">
                    <a16:creationId xmlns:a16="http://schemas.microsoft.com/office/drawing/2014/main" id="{3EF7FBA1-F592-4103-B40B-BE3009D8D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2" y="2047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21" name="Rectangle 1285">
                <a:extLst>
                  <a:ext uri="{FF2B5EF4-FFF2-40B4-BE49-F238E27FC236}">
                    <a16:creationId xmlns:a16="http://schemas.microsoft.com/office/drawing/2014/main" id="{652E9531-982E-45C4-9B73-C17009A92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2076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22" name="Oval 1286">
                <a:extLst>
                  <a:ext uri="{FF2B5EF4-FFF2-40B4-BE49-F238E27FC236}">
                    <a16:creationId xmlns:a16="http://schemas.microsoft.com/office/drawing/2014/main" id="{FD4082EC-33E1-489F-B857-5BB21F6E26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23" name="Oval 1287">
                <a:extLst>
                  <a:ext uri="{FF2B5EF4-FFF2-40B4-BE49-F238E27FC236}">
                    <a16:creationId xmlns:a16="http://schemas.microsoft.com/office/drawing/2014/main" id="{CFAD08F1-3926-48AB-AA8C-F11BBA4C5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5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24" name="Oval 1288">
                <a:extLst>
                  <a:ext uri="{FF2B5EF4-FFF2-40B4-BE49-F238E27FC236}">
                    <a16:creationId xmlns:a16="http://schemas.microsoft.com/office/drawing/2014/main" id="{D419C51B-57BB-475F-B160-7FF699BB49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0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25" name="Rectangle 1289">
                <a:extLst>
                  <a:ext uri="{FF2B5EF4-FFF2-40B4-BE49-F238E27FC236}">
                    <a16:creationId xmlns:a16="http://schemas.microsoft.com/office/drawing/2014/main" id="{5CBA02C8-D45B-46E4-9B34-37EB308D6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1" y="2274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26" name="Rectangle 1290">
                <a:extLst>
                  <a:ext uri="{FF2B5EF4-FFF2-40B4-BE49-F238E27FC236}">
                    <a16:creationId xmlns:a16="http://schemas.microsoft.com/office/drawing/2014/main" id="{76E1C439-9C52-4278-B405-32B7980571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303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27" name="Oval 1291">
                <a:extLst>
                  <a:ext uri="{FF2B5EF4-FFF2-40B4-BE49-F238E27FC236}">
                    <a16:creationId xmlns:a16="http://schemas.microsoft.com/office/drawing/2014/main" id="{A8DF9389-E9C8-475C-BE5E-35D1563BC9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28" name="Oval 1292">
                <a:extLst>
                  <a:ext uri="{FF2B5EF4-FFF2-40B4-BE49-F238E27FC236}">
                    <a16:creationId xmlns:a16="http://schemas.microsoft.com/office/drawing/2014/main" id="{C9A050AA-6B40-4B3E-BBC9-F8CFC42C66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4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29" name="Oval 1293">
                <a:extLst>
                  <a:ext uri="{FF2B5EF4-FFF2-40B4-BE49-F238E27FC236}">
                    <a16:creationId xmlns:a16="http://schemas.microsoft.com/office/drawing/2014/main" id="{5BEA59DA-1649-4842-8EF7-21AFC1F13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9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30" name="Rectangle 1294">
                <a:extLst>
                  <a:ext uri="{FF2B5EF4-FFF2-40B4-BE49-F238E27FC236}">
                    <a16:creationId xmlns:a16="http://schemas.microsoft.com/office/drawing/2014/main" id="{7CBF24EA-FFBB-4EBC-8705-EC2CD28883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1" y="2500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31" name="Rectangle 1295">
                <a:extLst>
                  <a:ext uri="{FF2B5EF4-FFF2-40B4-BE49-F238E27FC236}">
                    <a16:creationId xmlns:a16="http://schemas.microsoft.com/office/drawing/2014/main" id="{720486EE-21D0-49B6-9767-FE992544E3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529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32" name="Oval 1296">
                <a:extLst>
                  <a:ext uri="{FF2B5EF4-FFF2-40B4-BE49-F238E27FC236}">
                    <a16:creationId xmlns:a16="http://schemas.microsoft.com/office/drawing/2014/main" id="{23076B6E-12D3-4D60-988B-DE088983B0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33" name="Oval 1297">
                <a:extLst>
                  <a:ext uri="{FF2B5EF4-FFF2-40B4-BE49-F238E27FC236}">
                    <a16:creationId xmlns:a16="http://schemas.microsoft.com/office/drawing/2014/main" id="{8E886C27-C4B4-42C8-A00B-AA9F9E37E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4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34" name="Oval 1298">
                <a:extLst>
                  <a:ext uri="{FF2B5EF4-FFF2-40B4-BE49-F238E27FC236}">
                    <a16:creationId xmlns:a16="http://schemas.microsoft.com/office/drawing/2014/main" id="{BCFF1A22-3A8B-4A25-9403-58F1FF0F23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9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852" name="Group 1316">
              <a:extLst>
                <a:ext uri="{FF2B5EF4-FFF2-40B4-BE49-F238E27FC236}">
                  <a16:creationId xmlns:a16="http://schemas.microsoft.com/office/drawing/2014/main" id="{9C7F2F98-40D3-4E25-ADEA-19D3A10B6E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43" y="1735"/>
              <a:ext cx="290" cy="511"/>
              <a:chOff x="5275" y="1905"/>
              <a:chExt cx="482" cy="851"/>
            </a:xfrm>
          </p:grpSpPr>
          <p:sp>
            <p:nvSpPr>
              <p:cNvPr id="66853" name="AutoShape 1317">
                <a:extLst>
                  <a:ext uri="{FF2B5EF4-FFF2-40B4-BE49-F238E27FC236}">
                    <a16:creationId xmlns:a16="http://schemas.microsoft.com/office/drawing/2014/main" id="{164F048D-0D76-4C43-BD15-E09632992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5" y="1905"/>
                <a:ext cx="482" cy="851"/>
              </a:xfrm>
              <a:prstGeom prst="cube">
                <a:avLst>
                  <a:gd name="adj" fmla="val 17181"/>
                </a:avLst>
              </a:prstGeom>
              <a:gradFill rotWithShape="1">
                <a:gsLst>
                  <a:gs pos="0">
                    <a:srgbClr val="CCCCFF"/>
                  </a:gs>
                  <a:gs pos="100000">
                    <a:srgbClr val="CCCCFF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54" name="Rectangle 1318">
                <a:extLst>
                  <a:ext uri="{FF2B5EF4-FFF2-40B4-BE49-F238E27FC236}">
                    <a16:creationId xmlns:a16="http://schemas.microsoft.com/office/drawing/2014/main" id="{DB57DAFB-0C41-45F4-B584-FA3F2568AC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2" y="2047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55" name="Rectangle 1319">
                <a:extLst>
                  <a:ext uri="{FF2B5EF4-FFF2-40B4-BE49-F238E27FC236}">
                    <a16:creationId xmlns:a16="http://schemas.microsoft.com/office/drawing/2014/main" id="{103F5027-D083-4319-AE20-741528A47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2076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56" name="Oval 1320">
                <a:extLst>
                  <a:ext uri="{FF2B5EF4-FFF2-40B4-BE49-F238E27FC236}">
                    <a16:creationId xmlns:a16="http://schemas.microsoft.com/office/drawing/2014/main" id="{122A090B-1F5A-4BC8-A306-3F9D21CC03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57" name="Oval 1321">
                <a:extLst>
                  <a:ext uri="{FF2B5EF4-FFF2-40B4-BE49-F238E27FC236}">
                    <a16:creationId xmlns:a16="http://schemas.microsoft.com/office/drawing/2014/main" id="{8EA3F529-FF6E-428B-83FB-B6CFCC38E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5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58" name="Oval 1322">
                <a:extLst>
                  <a:ext uri="{FF2B5EF4-FFF2-40B4-BE49-F238E27FC236}">
                    <a16:creationId xmlns:a16="http://schemas.microsoft.com/office/drawing/2014/main" id="{AF38665A-22FC-4576-8258-5246A8953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0" y="21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59" name="Rectangle 1323">
                <a:extLst>
                  <a:ext uri="{FF2B5EF4-FFF2-40B4-BE49-F238E27FC236}">
                    <a16:creationId xmlns:a16="http://schemas.microsoft.com/office/drawing/2014/main" id="{FB66A6B3-D0FC-47FA-AA02-F283F07E1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1" y="2274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60" name="Rectangle 1324">
                <a:extLst>
                  <a:ext uri="{FF2B5EF4-FFF2-40B4-BE49-F238E27FC236}">
                    <a16:creationId xmlns:a16="http://schemas.microsoft.com/office/drawing/2014/main" id="{8C61BF83-DDC9-4FE1-AB1D-F7BE146DF8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303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61" name="Oval 1325">
                <a:extLst>
                  <a:ext uri="{FF2B5EF4-FFF2-40B4-BE49-F238E27FC236}">
                    <a16:creationId xmlns:a16="http://schemas.microsoft.com/office/drawing/2014/main" id="{46F99B76-229D-4F0B-BCF9-E879E8BAC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62" name="Oval 1326">
                <a:extLst>
                  <a:ext uri="{FF2B5EF4-FFF2-40B4-BE49-F238E27FC236}">
                    <a16:creationId xmlns:a16="http://schemas.microsoft.com/office/drawing/2014/main" id="{72E24208-F808-49E7-97A0-43BB4CF7C3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4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63" name="Oval 1327">
                <a:extLst>
                  <a:ext uri="{FF2B5EF4-FFF2-40B4-BE49-F238E27FC236}">
                    <a16:creationId xmlns:a16="http://schemas.microsoft.com/office/drawing/2014/main" id="{87570F45-F942-4DEB-BA57-393735D622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9" y="23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64" name="Rectangle 1328">
                <a:extLst>
                  <a:ext uri="{FF2B5EF4-FFF2-40B4-BE49-F238E27FC236}">
                    <a16:creationId xmlns:a16="http://schemas.microsoft.com/office/drawing/2014/main" id="{1DA915A7-CA9A-4AF7-803A-EF5A62FC5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1" y="2500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65" name="Rectangle 1329">
                <a:extLst>
                  <a:ext uri="{FF2B5EF4-FFF2-40B4-BE49-F238E27FC236}">
                    <a16:creationId xmlns:a16="http://schemas.microsoft.com/office/drawing/2014/main" id="{3C2BB966-C072-4DA7-99F6-E5CFF1446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529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66" name="Oval 1330">
                <a:extLst>
                  <a:ext uri="{FF2B5EF4-FFF2-40B4-BE49-F238E27FC236}">
                    <a16:creationId xmlns:a16="http://schemas.microsoft.com/office/drawing/2014/main" id="{E55BC4A0-3082-4A97-B435-B6CDFFD779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9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67" name="Oval 1331">
                <a:extLst>
                  <a:ext uri="{FF2B5EF4-FFF2-40B4-BE49-F238E27FC236}">
                    <a16:creationId xmlns:a16="http://schemas.microsoft.com/office/drawing/2014/main" id="{DAB24898-257B-4C72-A2F0-D4DE6B3B27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4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68" name="Oval 1332">
                <a:extLst>
                  <a:ext uri="{FF2B5EF4-FFF2-40B4-BE49-F238E27FC236}">
                    <a16:creationId xmlns:a16="http://schemas.microsoft.com/office/drawing/2014/main" id="{3C61178D-94C9-4DE5-A9D2-F0D943A797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9" y="261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887" name="Group 1351">
            <a:extLst>
              <a:ext uri="{FF2B5EF4-FFF2-40B4-BE49-F238E27FC236}">
                <a16:creationId xmlns:a16="http://schemas.microsoft.com/office/drawing/2014/main" id="{77E76E42-DC2E-41A4-AB62-F5C9D754BC23}"/>
              </a:ext>
            </a:extLst>
          </p:cNvPr>
          <p:cNvGrpSpPr>
            <a:grpSpLocks/>
          </p:cNvGrpSpPr>
          <p:nvPr/>
        </p:nvGrpSpPr>
        <p:grpSpPr bwMode="auto">
          <a:xfrm>
            <a:off x="8102600" y="4778375"/>
            <a:ext cx="1216025" cy="1487488"/>
            <a:chOff x="5133" y="2926"/>
            <a:chExt cx="828" cy="1021"/>
          </a:xfrm>
        </p:grpSpPr>
        <p:grpSp>
          <p:nvGrpSpPr>
            <p:cNvPr id="66715" name="Group 1179">
              <a:extLst>
                <a:ext uri="{FF2B5EF4-FFF2-40B4-BE49-F238E27FC236}">
                  <a16:creationId xmlns:a16="http://schemas.microsoft.com/office/drawing/2014/main" id="{8EEE99C8-1A4D-4EF6-B998-4C29AC1EC2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3" y="3436"/>
              <a:ext cx="289" cy="511"/>
              <a:chOff x="5304" y="3096"/>
              <a:chExt cx="481" cy="851"/>
            </a:xfrm>
          </p:grpSpPr>
          <p:sp>
            <p:nvSpPr>
              <p:cNvPr id="66687" name="AutoShape 1151">
                <a:extLst>
                  <a:ext uri="{FF2B5EF4-FFF2-40B4-BE49-F238E27FC236}">
                    <a16:creationId xmlns:a16="http://schemas.microsoft.com/office/drawing/2014/main" id="{2F9DFC32-42F6-4F10-9EB6-C470BF3764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4" y="3096"/>
                <a:ext cx="481" cy="851"/>
              </a:xfrm>
              <a:prstGeom prst="cube">
                <a:avLst>
                  <a:gd name="adj" fmla="val 17181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88" name="Rectangle 1152">
                <a:extLst>
                  <a:ext uri="{FF2B5EF4-FFF2-40B4-BE49-F238E27FC236}">
                    <a16:creationId xmlns:a16="http://schemas.microsoft.com/office/drawing/2014/main" id="{4548EFE3-692F-40C2-ADD3-F95F6544C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1" y="3238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89" name="Rectangle 1153">
                <a:extLst>
                  <a:ext uri="{FF2B5EF4-FFF2-40B4-BE49-F238E27FC236}">
                    <a16:creationId xmlns:a16="http://schemas.microsoft.com/office/drawing/2014/main" id="{A467DF62-4A77-4198-AC8B-1C923E1B6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3267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90" name="Oval 1154">
                <a:extLst>
                  <a:ext uri="{FF2B5EF4-FFF2-40B4-BE49-F238E27FC236}">
                    <a16:creationId xmlns:a16="http://schemas.microsoft.com/office/drawing/2014/main" id="{6181F183-38B4-42B6-B4B0-356275DF67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91" name="Oval 1155">
                <a:extLst>
                  <a:ext uri="{FF2B5EF4-FFF2-40B4-BE49-F238E27FC236}">
                    <a16:creationId xmlns:a16="http://schemas.microsoft.com/office/drawing/2014/main" id="{DC62DCB6-9CFB-4CEB-918F-EACBD12128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4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92" name="Oval 1156">
                <a:extLst>
                  <a:ext uri="{FF2B5EF4-FFF2-40B4-BE49-F238E27FC236}">
                    <a16:creationId xmlns:a16="http://schemas.microsoft.com/office/drawing/2014/main" id="{B6B9BB7C-D808-4F5A-A4C4-2BC7F037E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9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99" name="Rectangle 1163">
                <a:extLst>
                  <a:ext uri="{FF2B5EF4-FFF2-40B4-BE49-F238E27FC236}">
                    <a16:creationId xmlns:a16="http://schemas.microsoft.com/office/drawing/2014/main" id="{985C4E29-B23C-4C45-9E64-66C928935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3465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0" name="Rectangle 1164">
                <a:extLst>
                  <a:ext uri="{FF2B5EF4-FFF2-40B4-BE49-F238E27FC236}">
                    <a16:creationId xmlns:a16="http://schemas.microsoft.com/office/drawing/2014/main" id="{901D1D87-564E-49FB-A65E-F813C16F4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494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1" name="Oval 1165">
                <a:extLst>
                  <a:ext uri="{FF2B5EF4-FFF2-40B4-BE49-F238E27FC236}">
                    <a16:creationId xmlns:a16="http://schemas.microsoft.com/office/drawing/2014/main" id="{10081EA0-215F-4978-BBD2-F86710BAD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2" name="Oval 1166">
                <a:extLst>
                  <a:ext uri="{FF2B5EF4-FFF2-40B4-BE49-F238E27FC236}">
                    <a16:creationId xmlns:a16="http://schemas.microsoft.com/office/drawing/2014/main" id="{F8713C36-38EE-42F8-B5C7-B8F77D3644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3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3" name="Oval 1167">
                <a:extLst>
                  <a:ext uri="{FF2B5EF4-FFF2-40B4-BE49-F238E27FC236}">
                    <a16:creationId xmlns:a16="http://schemas.microsoft.com/office/drawing/2014/main" id="{3E02425A-7F95-420D-A0BD-93047FF33C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8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9" name="Rectangle 1173">
                <a:extLst>
                  <a:ext uri="{FF2B5EF4-FFF2-40B4-BE49-F238E27FC236}">
                    <a16:creationId xmlns:a16="http://schemas.microsoft.com/office/drawing/2014/main" id="{0E43050B-EF6F-4F30-8F52-D8B9784AB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3691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10" name="Rectangle 1174">
                <a:extLst>
                  <a:ext uri="{FF2B5EF4-FFF2-40B4-BE49-F238E27FC236}">
                    <a16:creationId xmlns:a16="http://schemas.microsoft.com/office/drawing/2014/main" id="{6510DB56-9861-49AF-8EA8-EEE39855AF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720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11" name="Oval 1175">
                <a:extLst>
                  <a:ext uri="{FF2B5EF4-FFF2-40B4-BE49-F238E27FC236}">
                    <a16:creationId xmlns:a16="http://schemas.microsoft.com/office/drawing/2014/main" id="{8EAE8985-6433-4A97-8391-64F49EB61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12" name="Oval 1176">
                <a:extLst>
                  <a:ext uri="{FF2B5EF4-FFF2-40B4-BE49-F238E27FC236}">
                    <a16:creationId xmlns:a16="http://schemas.microsoft.com/office/drawing/2014/main" id="{A7A6BC0D-E3C4-45AD-ACFC-1E0EE45CAA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3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13" name="Oval 1177">
                <a:extLst>
                  <a:ext uri="{FF2B5EF4-FFF2-40B4-BE49-F238E27FC236}">
                    <a16:creationId xmlns:a16="http://schemas.microsoft.com/office/drawing/2014/main" id="{A0734AD4-F250-4C70-9537-F95FA63FB0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8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33" name="Group 1197">
              <a:extLst>
                <a:ext uri="{FF2B5EF4-FFF2-40B4-BE49-F238E27FC236}">
                  <a16:creationId xmlns:a16="http://schemas.microsoft.com/office/drawing/2014/main" id="{76468234-2301-4A13-93F0-BD756CD41D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1" y="3436"/>
              <a:ext cx="289" cy="511"/>
              <a:chOff x="5304" y="3096"/>
              <a:chExt cx="481" cy="851"/>
            </a:xfrm>
          </p:grpSpPr>
          <p:sp>
            <p:nvSpPr>
              <p:cNvPr id="66734" name="AutoShape 1198">
                <a:extLst>
                  <a:ext uri="{FF2B5EF4-FFF2-40B4-BE49-F238E27FC236}">
                    <a16:creationId xmlns:a16="http://schemas.microsoft.com/office/drawing/2014/main" id="{44E8F5E6-452C-41D3-A909-E61C43E9F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4" y="3096"/>
                <a:ext cx="481" cy="851"/>
              </a:xfrm>
              <a:prstGeom prst="cube">
                <a:avLst>
                  <a:gd name="adj" fmla="val 17181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35" name="Rectangle 1199">
                <a:extLst>
                  <a:ext uri="{FF2B5EF4-FFF2-40B4-BE49-F238E27FC236}">
                    <a16:creationId xmlns:a16="http://schemas.microsoft.com/office/drawing/2014/main" id="{E2C28646-84BE-476E-B845-DBC6EA6708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1" y="3238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36" name="Rectangle 1200">
                <a:extLst>
                  <a:ext uri="{FF2B5EF4-FFF2-40B4-BE49-F238E27FC236}">
                    <a16:creationId xmlns:a16="http://schemas.microsoft.com/office/drawing/2014/main" id="{BDE10CBF-0383-4375-BF77-EF56562BB5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3267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37" name="Oval 1201">
                <a:extLst>
                  <a:ext uri="{FF2B5EF4-FFF2-40B4-BE49-F238E27FC236}">
                    <a16:creationId xmlns:a16="http://schemas.microsoft.com/office/drawing/2014/main" id="{4E017724-7621-40A2-ACCD-EDCB5D8D67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38" name="Oval 1202">
                <a:extLst>
                  <a:ext uri="{FF2B5EF4-FFF2-40B4-BE49-F238E27FC236}">
                    <a16:creationId xmlns:a16="http://schemas.microsoft.com/office/drawing/2014/main" id="{98E368F2-BF71-4BC7-9591-1A2E506297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4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39" name="Oval 1203">
                <a:extLst>
                  <a:ext uri="{FF2B5EF4-FFF2-40B4-BE49-F238E27FC236}">
                    <a16:creationId xmlns:a16="http://schemas.microsoft.com/office/drawing/2014/main" id="{23F88738-32FC-4069-9094-84B195B51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9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0" name="Rectangle 1204">
                <a:extLst>
                  <a:ext uri="{FF2B5EF4-FFF2-40B4-BE49-F238E27FC236}">
                    <a16:creationId xmlns:a16="http://schemas.microsoft.com/office/drawing/2014/main" id="{B5ED60D1-C41D-4B89-A639-5DC25162F4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3465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1" name="Rectangle 1205">
                <a:extLst>
                  <a:ext uri="{FF2B5EF4-FFF2-40B4-BE49-F238E27FC236}">
                    <a16:creationId xmlns:a16="http://schemas.microsoft.com/office/drawing/2014/main" id="{5896CF8A-06C9-41A9-B061-E7DC29AC89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494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2" name="Oval 1206">
                <a:extLst>
                  <a:ext uri="{FF2B5EF4-FFF2-40B4-BE49-F238E27FC236}">
                    <a16:creationId xmlns:a16="http://schemas.microsoft.com/office/drawing/2014/main" id="{BC2E2173-E1D7-43E6-8E6B-8536B7E0D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3" name="Oval 1207">
                <a:extLst>
                  <a:ext uri="{FF2B5EF4-FFF2-40B4-BE49-F238E27FC236}">
                    <a16:creationId xmlns:a16="http://schemas.microsoft.com/office/drawing/2014/main" id="{524E95AB-8BB0-4DFD-B2E7-223E148E5E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3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4" name="Oval 1208">
                <a:extLst>
                  <a:ext uri="{FF2B5EF4-FFF2-40B4-BE49-F238E27FC236}">
                    <a16:creationId xmlns:a16="http://schemas.microsoft.com/office/drawing/2014/main" id="{123B53C7-2837-4308-B43A-750B3EC9D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8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5" name="Rectangle 1209">
                <a:extLst>
                  <a:ext uri="{FF2B5EF4-FFF2-40B4-BE49-F238E27FC236}">
                    <a16:creationId xmlns:a16="http://schemas.microsoft.com/office/drawing/2014/main" id="{70CD30C4-0B34-4F43-8580-3506FCDE7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3691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6" name="Rectangle 1210">
                <a:extLst>
                  <a:ext uri="{FF2B5EF4-FFF2-40B4-BE49-F238E27FC236}">
                    <a16:creationId xmlns:a16="http://schemas.microsoft.com/office/drawing/2014/main" id="{64DB898A-F46C-4C0D-83C4-FA21C1429A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720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7" name="Oval 1211">
                <a:extLst>
                  <a:ext uri="{FF2B5EF4-FFF2-40B4-BE49-F238E27FC236}">
                    <a16:creationId xmlns:a16="http://schemas.microsoft.com/office/drawing/2014/main" id="{0EB6253B-CBEE-4274-B284-29F292D8D8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8" name="Oval 1212">
                <a:extLst>
                  <a:ext uri="{FF2B5EF4-FFF2-40B4-BE49-F238E27FC236}">
                    <a16:creationId xmlns:a16="http://schemas.microsoft.com/office/drawing/2014/main" id="{75EEC359-618E-42AC-9E85-27C92EB01D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3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9" name="Oval 1213">
                <a:extLst>
                  <a:ext uri="{FF2B5EF4-FFF2-40B4-BE49-F238E27FC236}">
                    <a16:creationId xmlns:a16="http://schemas.microsoft.com/office/drawing/2014/main" id="{BA3FD102-9CD4-4B19-AC4F-E551CDE8B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8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67" name="Group 1231">
              <a:extLst>
                <a:ext uri="{FF2B5EF4-FFF2-40B4-BE49-F238E27FC236}">
                  <a16:creationId xmlns:a16="http://schemas.microsoft.com/office/drawing/2014/main" id="{A1077D9F-6D79-4119-BCC0-0581AB8124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2" y="3436"/>
              <a:ext cx="289" cy="511"/>
              <a:chOff x="5304" y="3096"/>
              <a:chExt cx="481" cy="851"/>
            </a:xfrm>
          </p:grpSpPr>
          <p:sp>
            <p:nvSpPr>
              <p:cNvPr id="66768" name="AutoShape 1232">
                <a:extLst>
                  <a:ext uri="{FF2B5EF4-FFF2-40B4-BE49-F238E27FC236}">
                    <a16:creationId xmlns:a16="http://schemas.microsoft.com/office/drawing/2014/main" id="{933F6E49-C9B4-46C5-8A9E-F11B8DE78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4" y="3096"/>
                <a:ext cx="481" cy="851"/>
              </a:xfrm>
              <a:prstGeom prst="cube">
                <a:avLst>
                  <a:gd name="adj" fmla="val 17181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69" name="Rectangle 1233">
                <a:extLst>
                  <a:ext uri="{FF2B5EF4-FFF2-40B4-BE49-F238E27FC236}">
                    <a16:creationId xmlns:a16="http://schemas.microsoft.com/office/drawing/2014/main" id="{4B5CA644-A56D-47D2-8FC9-FC6BC5B84C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1" y="3238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0" name="Rectangle 1234">
                <a:extLst>
                  <a:ext uri="{FF2B5EF4-FFF2-40B4-BE49-F238E27FC236}">
                    <a16:creationId xmlns:a16="http://schemas.microsoft.com/office/drawing/2014/main" id="{746926C5-12D9-48FC-B1D4-0399AAF926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3267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1" name="Oval 1235">
                <a:extLst>
                  <a:ext uri="{FF2B5EF4-FFF2-40B4-BE49-F238E27FC236}">
                    <a16:creationId xmlns:a16="http://schemas.microsoft.com/office/drawing/2014/main" id="{287CD1F9-93D0-473C-B0ED-1DAF40B0C5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2" name="Oval 1236">
                <a:extLst>
                  <a:ext uri="{FF2B5EF4-FFF2-40B4-BE49-F238E27FC236}">
                    <a16:creationId xmlns:a16="http://schemas.microsoft.com/office/drawing/2014/main" id="{AF26496A-2311-4E79-943F-CC455719DF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4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3" name="Oval 1237">
                <a:extLst>
                  <a:ext uri="{FF2B5EF4-FFF2-40B4-BE49-F238E27FC236}">
                    <a16:creationId xmlns:a16="http://schemas.microsoft.com/office/drawing/2014/main" id="{33A0D93C-283B-48AB-958F-D706BED038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9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4" name="Rectangle 1238">
                <a:extLst>
                  <a:ext uri="{FF2B5EF4-FFF2-40B4-BE49-F238E27FC236}">
                    <a16:creationId xmlns:a16="http://schemas.microsoft.com/office/drawing/2014/main" id="{91A488CB-89DC-4891-BB4F-553D9398A1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3465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5" name="Rectangle 1239">
                <a:extLst>
                  <a:ext uri="{FF2B5EF4-FFF2-40B4-BE49-F238E27FC236}">
                    <a16:creationId xmlns:a16="http://schemas.microsoft.com/office/drawing/2014/main" id="{ACE7DA8B-2554-4A3C-A837-E220E56E51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494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6" name="Oval 1240">
                <a:extLst>
                  <a:ext uri="{FF2B5EF4-FFF2-40B4-BE49-F238E27FC236}">
                    <a16:creationId xmlns:a16="http://schemas.microsoft.com/office/drawing/2014/main" id="{767DCC8F-71F6-4C08-8016-1D9A7874E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7" name="Oval 1241">
                <a:extLst>
                  <a:ext uri="{FF2B5EF4-FFF2-40B4-BE49-F238E27FC236}">
                    <a16:creationId xmlns:a16="http://schemas.microsoft.com/office/drawing/2014/main" id="{0F4359D7-0A82-4871-9F89-F8B68C91F2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3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8" name="Oval 1242">
                <a:extLst>
                  <a:ext uri="{FF2B5EF4-FFF2-40B4-BE49-F238E27FC236}">
                    <a16:creationId xmlns:a16="http://schemas.microsoft.com/office/drawing/2014/main" id="{88161512-AEA5-4EFA-A648-AE66658453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8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9" name="Rectangle 1243">
                <a:extLst>
                  <a:ext uri="{FF2B5EF4-FFF2-40B4-BE49-F238E27FC236}">
                    <a16:creationId xmlns:a16="http://schemas.microsoft.com/office/drawing/2014/main" id="{0FA52763-C04F-4DBD-A52A-C9B99DF18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3691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80" name="Rectangle 1244">
                <a:extLst>
                  <a:ext uri="{FF2B5EF4-FFF2-40B4-BE49-F238E27FC236}">
                    <a16:creationId xmlns:a16="http://schemas.microsoft.com/office/drawing/2014/main" id="{B51D32ED-B165-4DCA-B853-28A52F2D71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720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81" name="Oval 1245">
                <a:extLst>
                  <a:ext uri="{FF2B5EF4-FFF2-40B4-BE49-F238E27FC236}">
                    <a16:creationId xmlns:a16="http://schemas.microsoft.com/office/drawing/2014/main" id="{047D54E2-25CD-4657-BC0A-C548D57E9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82" name="Oval 1246">
                <a:extLst>
                  <a:ext uri="{FF2B5EF4-FFF2-40B4-BE49-F238E27FC236}">
                    <a16:creationId xmlns:a16="http://schemas.microsoft.com/office/drawing/2014/main" id="{C5D97D72-421B-4CF6-BFDD-DD05ABA938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3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83" name="Oval 1247">
                <a:extLst>
                  <a:ext uri="{FF2B5EF4-FFF2-40B4-BE49-F238E27FC236}">
                    <a16:creationId xmlns:a16="http://schemas.microsoft.com/office/drawing/2014/main" id="{33A78B24-6E8C-4A26-804C-E97A2FE6C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8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801" name="Group 1265">
              <a:extLst>
                <a:ext uri="{FF2B5EF4-FFF2-40B4-BE49-F238E27FC236}">
                  <a16:creationId xmlns:a16="http://schemas.microsoft.com/office/drawing/2014/main" id="{97E93052-96AA-4375-AFD5-A0FC03CA9A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3" y="2926"/>
              <a:ext cx="289" cy="511"/>
              <a:chOff x="5304" y="3096"/>
              <a:chExt cx="481" cy="851"/>
            </a:xfrm>
          </p:grpSpPr>
          <p:sp>
            <p:nvSpPr>
              <p:cNvPr id="66802" name="AutoShape 1266">
                <a:extLst>
                  <a:ext uri="{FF2B5EF4-FFF2-40B4-BE49-F238E27FC236}">
                    <a16:creationId xmlns:a16="http://schemas.microsoft.com/office/drawing/2014/main" id="{55D73C07-2BD4-46E3-9086-A98A81E20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4" y="3096"/>
                <a:ext cx="481" cy="851"/>
              </a:xfrm>
              <a:prstGeom prst="cube">
                <a:avLst>
                  <a:gd name="adj" fmla="val 17181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03" name="Rectangle 1267">
                <a:extLst>
                  <a:ext uri="{FF2B5EF4-FFF2-40B4-BE49-F238E27FC236}">
                    <a16:creationId xmlns:a16="http://schemas.microsoft.com/office/drawing/2014/main" id="{C44991AB-949C-4DF8-9E85-51E42C5C65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1" y="3238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04" name="Rectangle 1268">
                <a:extLst>
                  <a:ext uri="{FF2B5EF4-FFF2-40B4-BE49-F238E27FC236}">
                    <a16:creationId xmlns:a16="http://schemas.microsoft.com/office/drawing/2014/main" id="{CD58C7CE-EE3A-4428-AC91-3BEEAB9415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3267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05" name="Oval 1269">
                <a:extLst>
                  <a:ext uri="{FF2B5EF4-FFF2-40B4-BE49-F238E27FC236}">
                    <a16:creationId xmlns:a16="http://schemas.microsoft.com/office/drawing/2014/main" id="{4DCC3199-2BD1-41C9-9267-D19995313F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06" name="Oval 1270">
                <a:extLst>
                  <a:ext uri="{FF2B5EF4-FFF2-40B4-BE49-F238E27FC236}">
                    <a16:creationId xmlns:a16="http://schemas.microsoft.com/office/drawing/2014/main" id="{1CBFC93E-90D8-4A81-B870-913B4D2E00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4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07" name="Oval 1271">
                <a:extLst>
                  <a:ext uri="{FF2B5EF4-FFF2-40B4-BE49-F238E27FC236}">
                    <a16:creationId xmlns:a16="http://schemas.microsoft.com/office/drawing/2014/main" id="{F92C3B06-597A-4EE9-B6A0-23D8904AF4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9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08" name="Rectangle 1272">
                <a:extLst>
                  <a:ext uri="{FF2B5EF4-FFF2-40B4-BE49-F238E27FC236}">
                    <a16:creationId xmlns:a16="http://schemas.microsoft.com/office/drawing/2014/main" id="{06CDEA8B-C005-4FF4-A6AE-E0CB369AA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3465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09" name="Rectangle 1273">
                <a:extLst>
                  <a:ext uri="{FF2B5EF4-FFF2-40B4-BE49-F238E27FC236}">
                    <a16:creationId xmlns:a16="http://schemas.microsoft.com/office/drawing/2014/main" id="{C165F943-9494-4DE7-8680-EF553BD10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494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10" name="Oval 1274">
                <a:extLst>
                  <a:ext uri="{FF2B5EF4-FFF2-40B4-BE49-F238E27FC236}">
                    <a16:creationId xmlns:a16="http://schemas.microsoft.com/office/drawing/2014/main" id="{49489C8F-00ED-46D5-A298-4FC15EDAE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11" name="Oval 1275">
                <a:extLst>
                  <a:ext uri="{FF2B5EF4-FFF2-40B4-BE49-F238E27FC236}">
                    <a16:creationId xmlns:a16="http://schemas.microsoft.com/office/drawing/2014/main" id="{0128FC80-E937-4780-8198-8483C4A4B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3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12" name="Oval 1276">
                <a:extLst>
                  <a:ext uri="{FF2B5EF4-FFF2-40B4-BE49-F238E27FC236}">
                    <a16:creationId xmlns:a16="http://schemas.microsoft.com/office/drawing/2014/main" id="{3953F328-60C4-4681-976C-BEB1B80D5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8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13" name="Rectangle 1277">
                <a:extLst>
                  <a:ext uri="{FF2B5EF4-FFF2-40B4-BE49-F238E27FC236}">
                    <a16:creationId xmlns:a16="http://schemas.microsoft.com/office/drawing/2014/main" id="{932DB29D-8CA9-4749-8AA9-BE9AA2DFB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3691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14" name="Rectangle 1278">
                <a:extLst>
                  <a:ext uri="{FF2B5EF4-FFF2-40B4-BE49-F238E27FC236}">
                    <a16:creationId xmlns:a16="http://schemas.microsoft.com/office/drawing/2014/main" id="{80D028C2-1A4D-4BA6-A8B2-04A9511343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720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15" name="Oval 1279">
                <a:extLst>
                  <a:ext uri="{FF2B5EF4-FFF2-40B4-BE49-F238E27FC236}">
                    <a16:creationId xmlns:a16="http://schemas.microsoft.com/office/drawing/2014/main" id="{C5AD62CB-41BA-4845-87C9-C6ED4AB0D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16" name="Oval 1280">
                <a:extLst>
                  <a:ext uri="{FF2B5EF4-FFF2-40B4-BE49-F238E27FC236}">
                    <a16:creationId xmlns:a16="http://schemas.microsoft.com/office/drawing/2014/main" id="{8F58CA93-DE8B-4B21-A20E-90B074A24B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3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17" name="Oval 1281">
                <a:extLst>
                  <a:ext uri="{FF2B5EF4-FFF2-40B4-BE49-F238E27FC236}">
                    <a16:creationId xmlns:a16="http://schemas.microsoft.com/office/drawing/2014/main" id="{D477E88F-ABEE-4DC0-B009-7D9BC1FA20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8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835" name="Group 1299">
              <a:extLst>
                <a:ext uri="{FF2B5EF4-FFF2-40B4-BE49-F238E27FC236}">
                  <a16:creationId xmlns:a16="http://schemas.microsoft.com/office/drawing/2014/main" id="{13C821F9-6C33-42D4-88AD-E65EAA3124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1" y="2926"/>
              <a:ext cx="289" cy="511"/>
              <a:chOff x="5304" y="3096"/>
              <a:chExt cx="481" cy="851"/>
            </a:xfrm>
          </p:grpSpPr>
          <p:sp>
            <p:nvSpPr>
              <p:cNvPr id="66836" name="AutoShape 1300">
                <a:extLst>
                  <a:ext uri="{FF2B5EF4-FFF2-40B4-BE49-F238E27FC236}">
                    <a16:creationId xmlns:a16="http://schemas.microsoft.com/office/drawing/2014/main" id="{7BF7ABB1-60B4-4D27-ABF1-4CD18BABC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4" y="3096"/>
                <a:ext cx="481" cy="851"/>
              </a:xfrm>
              <a:prstGeom prst="cube">
                <a:avLst>
                  <a:gd name="adj" fmla="val 17181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37" name="Rectangle 1301">
                <a:extLst>
                  <a:ext uri="{FF2B5EF4-FFF2-40B4-BE49-F238E27FC236}">
                    <a16:creationId xmlns:a16="http://schemas.microsoft.com/office/drawing/2014/main" id="{9F04099A-BC6D-4823-A729-CB162194DF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1" y="3238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38" name="Rectangle 1302">
                <a:extLst>
                  <a:ext uri="{FF2B5EF4-FFF2-40B4-BE49-F238E27FC236}">
                    <a16:creationId xmlns:a16="http://schemas.microsoft.com/office/drawing/2014/main" id="{EC527D7A-F362-428A-8D19-E861945296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3267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39" name="Oval 1303">
                <a:extLst>
                  <a:ext uri="{FF2B5EF4-FFF2-40B4-BE49-F238E27FC236}">
                    <a16:creationId xmlns:a16="http://schemas.microsoft.com/office/drawing/2014/main" id="{27EBDDE3-1685-4399-83B2-BB8113CDBC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40" name="Oval 1304">
                <a:extLst>
                  <a:ext uri="{FF2B5EF4-FFF2-40B4-BE49-F238E27FC236}">
                    <a16:creationId xmlns:a16="http://schemas.microsoft.com/office/drawing/2014/main" id="{F0E2A612-39BD-48B9-89B8-22C059BE08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4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41" name="Oval 1305">
                <a:extLst>
                  <a:ext uri="{FF2B5EF4-FFF2-40B4-BE49-F238E27FC236}">
                    <a16:creationId xmlns:a16="http://schemas.microsoft.com/office/drawing/2014/main" id="{10BEB9A6-3B53-4358-BE49-46D426F36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9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42" name="Rectangle 1306">
                <a:extLst>
                  <a:ext uri="{FF2B5EF4-FFF2-40B4-BE49-F238E27FC236}">
                    <a16:creationId xmlns:a16="http://schemas.microsoft.com/office/drawing/2014/main" id="{74074381-85F6-4D54-9F32-83122B7D07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3465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43" name="Rectangle 1307">
                <a:extLst>
                  <a:ext uri="{FF2B5EF4-FFF2-40B4-BE49-F238E27FC236}">
                    <a16:creationId xmlns:a16="http://schemas.microsoft.com/office/drawing/2014/main" id="{79704BB0-BB24-4006-B7DC-C4D35E29E5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494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44" name="Oval 1308">
                <a:extLst>
                  <a:ext uri="{FF2B5EF4-FFF2-40B4-BE49-F238E27FC236}">
                    <a16:creationId xmlns:a16="http://schemas.microsoft.com/office/drawing/2014/main" id="{21AA472C-6B05-4B99-A50B-A0FE05847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45" name="Oval 1309">
                <a:extLst>
                  <a:ext uri="{FF2B5EF4-FFF2-40B4-BE49-F238E27FC236}">
                    <a16:creationId xmlns:a16="http://schemas.microsoft.com/office/drawing/2014/main" id="{55CABFAA-762E-42B1-ADA8-9B7A2C34A6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3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46" name="Oval 1310">
                <a:extLst>
                  <a:ext uri="{FF2B5EF4-FFF2-40B4-BE49-F238E27FC236}">
                    <a16:creationId xmlns:a16="http://schemas.microsoft.com/office/drawing/2014/main" id="{F34F1249-2C0E-4F85-BB66-5FBA3F27D4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8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47" name="Rectangle 1311">
                <a:extLst>
                  <a:ext uri="{FF2B5EF4-FFF2-40B4-BE49-F238E27FC236}">
                    <a16:creationId xmlns:a16="http://schemas.microsoft.com/office/drawing/2014/main" id="{8B98B857-A75B-41F0-9CA4-D80C2E03C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3691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48" name="Rectangle 1312">
                <a:extLst>
                  <a:ext uri="{FF2B5EF4-FFF2-40B4-BE49-F238E27FC236}">
                    <a16:creationId xmlns:a16="http://schemas.microsoft.com/office/drawing/2014/main" id="{6697917C-47DE-4C05-9A64-AC6273C6B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720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49" name="Oval 1313">
                <a:extLst>
                  <a:ext uri="{FF2B5EF4-FFF2-40B4-BE49-F238E27FC236}">
                    <a16:creationId xmlns:a16="http://schemas.microsoft.com/office/drawing/2014/main" id="{AA2418CD-4202-4257-97CD-B81D2C303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50" name="Oval 1314">
                <a:extLst>
                  <a:ext uri="{FF2B5EF4-FFF2-40B4-BE49-F238E27FC236}">
                    <a16:creationId xmlns:a16="http://schemas.microsoft.com/office/drawing/2014/main" id="{2EB28A4B-0BA0-42FC-9517-8C066F2503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3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51" name="Oval 1315">
                <a:extLst>
                  <a:ext uri="{FF2B5EF4-FFF2-40B4-BE49-F238E27FC236}">
                    <a16:creationId xmlns:a16="http://schemas.microsoft.com/office/drawing/2014/main" id="{4DCE89E0-E567-42E6-8044-C4E7B5960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8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869" name="Group 1333">
              <a:extLst>
                <a:ext uri="{FF2B5EF4-FFF2-40B4-BE49-F238E27FC236}">
                  <a16:creationId xmlns:a16="http://schemas.microsoft.com/office/drawing/2014/main" id="{F0CEF071-3849-4A6F-A7A8-7E58D6CA32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2" y="2926"/>
              <a:ext cx="289" cy="511"/>
              <a:chOff x="5304" y="3096"/>
              <a:chExt cx="481" cy="851"/>
            </a:xfrm>
          </p:grpSpPr>
          <p:sp>
            <p:nvSpPr>
              <p:cNvPr id="66870" name="AutoShape 1334">
                <a:extLst>
                  <a:ext uri="{FF2B5EF4-FFF2-40B4-BE49-F238E27FC236}">
                    <a16:creationId xmlns:a16="http://schemas.microsoft.com/office/drawing/2014/main" id="{094F3D33-7663-4B9A-9A40-9988D2A86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4" y="3096"/>
                <a:ext cx="481" cy="851"/>
              </a:xfrm>
              <a:prstGeom prst="cube">
                <a:avLst>
                  <a:gd name="adj" fmla="val 17181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0392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71" name="Rectangle 1335">
                <a:extLst>
                  <a:ext uri="{FF2B5EF4-FFF2-40B4-BE49-F238E27FC236}">
                    <a16:creationId xmlns:a16="http://schemas.microsoft.com/office/drawing/2014/main" id="{D315B18D-59AD-4F47-B808-CD8A92F54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1" y="3238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72" name="Rectangle 1336">
                <a:extLst>
                  <a:ext uri="{FF2B5EF4-FFF2-40B4-BE49-F238E27FC236}">
                    <a16:creationId xmlns:a16="http://schemas.microsoft.com/office/drawing/2014/main" id="{EF49CE87-3875-427E-8A4E-4E63378D13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3267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73" name="Oval 1337">
                <a:extLst>
                  <a:ext uri="{FF2B5EF4-FFF2-40B4-BE49-F238E27FC236}">
                    <a16:creationId xmlns:a16="http://schemas.microsoft.com/office/drawing/2014/main" id="{3803CA6B-748E-4888-98E5-24E35F8924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9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74" name="Oval 1338">
                <a:extLst>
                  <a:ext uri="{FF2B5EF4-FFF2-40B4-BE49-F238E27FC236}">
                    <a16:creationId xmlns:a16="http://schemas.microsoft.com/office/drawing/2014/main" id="{61689202-C5EA-4FD9-A585-203FAE668C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4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75" name="Oval 1339">
                <a:extLst>
                  <a:ext uri="{FF2B5EF4-FFF2-40B4-BE49-F238E27FC236}">
                    <a16:creationId xmlns:a16="http://schemas.microsoft.com/office/drawing/2014/main" id="{F852DCCE-5DCE-4B85-8AAB-A639980F1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9" y="33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76" name="Rectangle 1340">
                <a:extLst>
                  <a:ext uri="{FF2B5EF4-FFF2-40B4-BE49-F238E27FC236}">
                    <a16:creationId xmlns:a16="http://schemas.microsoft.com/office/drawing/2014/main" id="{F6572455-F7B6-41C0-A3C3-E38B2476B2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3465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77" name="Rectangle 1341">
                <a:extLst>
                  <a:ext uri="{FF2B5EF4-FFF2-40B4-BE49-F238E27FC236}">
                    <a16:creationId xmlns:a16="http://schemas.microsoft.com/office/drawing/2014/main" id="{8384103D-2E2E-4D5A-A4C3-05D7187430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494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78" name="Oval 1342">
                <a:extLst>
                  <a:ext uri="{FF2B5EF4-FFF2-40B4-BE49-F238E27FC236}">
                    <a16:creationId xmlns:a16="http://schemas.microsoft.com/office/drawing/2014/main" id="{CBBB4126-B2D9-45E8-BCAC-DA15080AA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79" name="Oval 1343">
                <a:extLst>
                  <a:ext uri="{FF2B5EF4-FFF2-40B4-BE49-F238E27FC236}">
                    <a16:creationId xmlns:a16="http://schemas.microsoft.com/office/drawing/2014/main" id="{3BC844E3-9395-4913-B277-90C88FEE4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3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80" name="Oval 1344">
                <a:extLst>
                  <a:ext uri="{FF2B5EF4-FFF2-40B4-BE49-F238E27FC236}">
                    <a16:creationId xmlns:a16="http://schemas.microsoft.com/office/drawing/2014/main" id="{84B1A6BE-154F-4163-87C0-B2A55776C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8" y="357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81" name="Rectangle 1345">
                <a:extLst>
                  <a:ext uri="{FF2B5EF4-FFF2-40B4-BE49-F238E27FC236}">
                    <a16:creationId xmlns:a16="http://schemas.microsoft.com/office/drawing/2014/main" id="{EE328063-1F39-484C-8820-52DBEF41F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" y="3691"/>
                <a:ext cx="283" cy="19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82" name="Rectangle 1346">
                <a:extLst>
                  <a:ext uri="{FF2B5EF4-FFF2-40B4-BE49-F238E27FC236}">
                    <a16:creationId xmlns:a16="http://schemas.microsoft.com/office/drawing/2014/main" id="{707549FB-1BDC-42A1-9050-D91EA5E1C3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720"/>
                <a:ext cx="227" cy="56"/>
              </a:xfrm>
              <a:prstGeom prst="rect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29804"/>
                      <a:invGamma/>
                    </a:scheme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83" name="Oval 1347">
                <a:extLst>
                  <a:ext uri="{FF2B5EF4-FFF2-40B4-BE49-F238E27FC236}">
                    <a16:creationId xmlns:a16="http://schemas.microsoft.com/office/drawing/2014/main" id="{169C85E7-8F07-472F-831B-329B22A080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8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84" name="Oval 1348">
                <a:extLst>
                  <a:ext uri="{FF2B5EF4-FFF2-40B4-BE49-F238E27FC236}">
                    <a16:creationId xmlns:a16="http://schemas.microsoft.com/office/drawing/2014/main" id="{329587A3-A101-4B95-9251-3191ACC8EC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3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85" name="Oval 1349">
                <a:extLst>
                  <a:ext uri="{FF2B5EF4-FFF2-40B4-BE49-F238E27FC236}">
                    <a16:creationId xmlns:a16="http://schemas.microsoft.com/office/drawing/2014/main" id="{A29EB922-D154-4D87-A83B-166E29D3B9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8" y="38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FF99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080" name="Group 544">
            <a:extLst>
              <a:ext uri="{FF2B5EF4-FFF2-40B4-BE49-F238E27FC236}">
                <a16:creationId xmlns:a16="http://schemas.microsoft.com/office/drawing/2014/main" id="{354C97D8-31CE-474D-B73B-E63058151442}"/>
              </a:ext>
            </a:extLst>
          </p:cNvPr>
          <p:cNvGrpSpPr>
            <a:grpSpLocks/>
          </p:cNvGrpSpPr>
          <p:nvPr/>
        </p:nvGrpSpPr>
        <p:grpSpPr bwMode="auto">
          <a:xfrm>
            <a:off x="2522538" y="908050"/>
            <a:ext cx="1123950" cy="1485900"/>
            <a:chOff x="1589" y="572"/>
            <a:chExt cx="708" cy="936"/>
          </a:xfrm>
        </p:grpSpPr>
        <p:grpSp>
          <p:nvGrpSpPr>
            <p:cNvPr id="65968" name="Group 432">
              <a:extLst>
                <a:ext uri="{FF2B5EF4-FFF2-40B4-BE49-F238E27FC236}">
                  <a16:creationId xmlns:a16="http://schemas.microsoft.com/office/drawing/2014/main" id="{BC223904-7B14-4889-BF0C-64137F6EF1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9" y="572"/>
              <a:ext cx="340" cy="936"/>
              <a:chOff x="2780" y="1763"/>
              <a:chExt cx="340" cy="964"/>
            </a:xfrm>
          </p:grpSpPr>
          <p:sp>
            <p:nvSpPr>
              <p:cNvPr id="65969" name="Freeform 433">
                <a:extLst>
                  <a:ext uri="{FF2B5EF4-FFF2-40B4-BE49-F238E27FC236}">
                    <a16:creationId xmlns:a16="http://schemas.microsoft.com/office/drawing/2014/main" id="{DE26128A-2D66-4DF6-BB30-A43B7703E0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1763"/>
                <a:ext cx="340" cy="964"/>
              </a:xfrm>
              <a:custGeom>
                <a:avLst/>
                <a:gdLst>
                  <a:gd name="T0" fmla="*/ 340 w 340"/>
                  <a:gd name="T1" fmla="*/ 936 h 964"/>
                  <a:gd name="T2" fmla="*/ 312 w 340"/>
                  <a:gd name="T3" fmla="*/ 936 h 964"/>
                  <a:gd name="T4" fmla="*/ 312 w 340"/>
                  <a:gd name="T5" fmla="*/ 964 h 964"/>
                  <a:gd name="T6" fmla="*/ 283 w 340"/>
                  <a:gd name="T7" fmla="*/ 964 h 964"/>
                  <a:gd name="T8" fmla="*/ 283 w 340"/>
                  <a:gd name="T9" fmla="*/ 936 h 964"/>
                  <a:gd name="T10" fmla="*/ 57 w 340"/>
                  <a:gd name="T11" fmla="*/ 936 h 964"/>
                  <a:gd name="T12" fmla="*/ 57 w 340"/>
                  <a:gd name="T13" fmla="*/ 964 h 964"/>
                  <a:gd name="T14" fmla="*/ 28 w 340"/>
                  <a:gd name="T15" fmla="*/ 964 h 964"/>
                  <a:gd name="T16" fmla="*/ 28 w 340"/>
                  <a:gd name="T17" fmla="*/ 936 h 964"/>
                  <a:gd name="T18" fmla="*/ 0 w 340"/>
                  <a:gd name="T19" fmla="*/ 936 h 964"/>
                  <a:gd name="T20" fmla="*/ 0 w 340"/>
                  <a:gd name="T21" fmla="*/ 0 h 964"/>
                  <a:gd name="T22" fmla="*/ 340 w 340"/>
                  <a:gd name="T23" fmla="*/ 0 h 964"/>
                  <a:gd name="T24" fmla="*/ 340 w 340"/>
                  <a:gd name="T25" fmla="*/ 936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964">
                    <a:moveTo>
                      <a:pt x="340" y="936"/>
                    </a:moveTo>
                    <a:lnTo>
                      <a:pt x="312" y="936"/>
                    </a:lnTo>
                    <a:lnTo>
                      <a:pt x="312" y="964"/>
                    </a:lnTo>
                    <a:lnTo>
                      <a:pt x="283" y="964"/>
                    </a:lnTo>
                    <a:lnTo>
                      <a:pt x="283" y="936"/>
                    </a:lnTo>
                    <a:lnTo>
                      <a:pt x="57" y="936"/>
                    </a:lnTo>
                    <a:lnTo>
                      <a:pt x="57" y="964"/>
                    </a:lnTo>
                    <a:lnTo>
                      <a:pt x="28" y="964"/>
                    </a:lnTo>
                    <a:lnTo>
                      <a:pt x="28" y="936"/>
                    </a:lnTo>
                    <a:lnTo>
                      <a:pt x="0" y="936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936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70" name="Rectangle 434">
                <a:extLst>
                  <a:ext uri="{FF2B5EF4-FFF2-40B4-BE49-F238E27FC236}">
                    <a16:creationId xmlns:a16="http://schemas.microsoft.com/office/drawing/2014/main" id="{393F6EDB-4BB7-4368-BE85-C7AB150181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71" name="Rectangle 435">
                <a:extLst>
                  <a:ext uri="{FF2B5EF4-FFF2-40B4-BE49-F238E27FC236}">
                    <a16:creationId xmlns:a16="http://schemas.microsoft.com/office/drawing/2014/main" id="{6DAF2D00-9AA7-42A1-92C9-F05D3042F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tint val="29804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72" name="Rectangle 436">
                <a:extLst>
                  <a:ext uri="{FF2B5EF4-FFF2-40B4-BE49-F238E27FC236}">
                    <a16:creationId xmlns:a16="http://schemas.microsoft.com/office/drawing/2014/main" id="{54E0087C-E6D7-4873-A027-A26CFABB6C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7" y="1763"/>
                <a:ext cx="226" cy="9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73" name="Rectangle 437" descr="ひし形 (枠のみ)">
                <a:extLst>
                  <a:ext uri="{FF2B5EF4-FFF2-40B4-BE49-F238E27FC236}">
                    <a16:creationId xmlns:a16="http://schemas.microsoft.com/office/drawing/2014/main" id="{40562BA7-5107-46E4-81F6-ACFB372008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114" cy="936"/>
              </a:xfrm>
              <a:prstGeom prst="rect">
                <a:avLst/>
              </a:prstGeom>
              <a:pattFill prst="openDmnd">
                <a:fgClr>
                  <a:srgbClr val="80808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74" name="Rectangle 438">
                <a:extLst>
                  <a:ext uri="{FF2B5EF4-FFF2-40B4-BE49-F238E27FC236}">
                    <a16:creationId xmlns:a16="http://schemas.microsoft.com/office/drawing/2014/main" id="{B137B4F7-26C8-4791-8A16-05D9BDCC5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75" name="Rectangle 439">
                <a:extLst>
                  <a:ext uri="{FF2B5EF4-FFF2-40B4-BE49-F238E27FC236}">
                    <a16:creationId xmlns:a16="http://schemas.microsoft.com/office/drawing/2014/main" id="{0BA5F652-7671-4D00-9F34-C77BBD3FB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76" name="Rectangle 440">
                <a:extLst>
                  <a:ext uri="{FF2B5EF4-FFF2-40B4-BE49-F238E27FC236}">
                    <a16:creationId xmlns:a16="http://schemas.microsoft.com/office/drawing/2014/main" id="{84329002-2229-4AB1-AFFA-92E67FD4C8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41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77" name="Rectangle 441">
                <a:extLst>
                  <a:ext uri="{FF2B5EF4-FFF2-40B4-BE49-F238E27FC236}">
                    <a16:creationId xmlns:a16="http://schemas.microsoft.com/office/drawing/2014/main" id="{7AFF3B84-D560-45AE-8F28-7CC51AD55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01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78" name="Rectangle 442">
                <a:extLst>
                  <a:ext uri="{FF2B5EF4-FFF2-40B4-BE49-F238E27FC236}">
                    <a16:creationId xmlns:a16="http://schemas.microsoft.com/office/drawing/2014/main" id="{0B72674C-1A3C-4C72-9EB0-D60BFA940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8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979" name="Group 443">
              <a:extLst>
                <a:ext uri="{FF2B5EF4-FFF2-40B4-BE49-F238E27FC236}">
                  <a16:creationId xmlns:a16="http://schemas.microsoft.com/office/drawing/2014/main" id="{0252DE1E-A1F5-4065-9DE7-E1660C3D8A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57" y="572"/>
              <a:ext cx="340" cy="936"/>
              <a:chOff x="2780" y="1763"/>
              <a:chExt cx="340" cy="964"/>
            </a:xfrm>
          </p:grpSpPr>
          <p:sp>
            <p:nvSpPr>
              <p:cNvPr id="65980" name="Freeform 444">
                <a:extLst>
                  <a:ext uri="{FF2B5EF4-FFF2-40B4-BE49-F238E27FC236}">
                    <a16:creationId xmlns:a16="http://schemas.microsoft.com/office/drawing/2014/main" id="{1F6BF709-6EFA-4C73-A20B-49D0F2D00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1763"/>
                <a:ext cx="340" cy="964"/>
              </a:xfrm>
              <a:custGeom>
                <a:avLst/>
                <a:gdLst>
                  <a:gd name="T0" fmla="*/ 340 w 340"/>
                  <a:gd name="T1" fmla="*/ 936 h 964"/>
                  <a:gd name="T2" fmla="*/ 312 w 340"/>
                  <a:gd name="T3" fmla="*/ 936 h 964"/>
                  <a:gd name="T4" fmla="*/ 312 w 340"/>
                  <a:gd name="T5" fmla="*/ 964 h 964"/>
                  <a:gd name="T6" fmla="*/ 283 w 340"/>
                  <a:gd name="T7" fmla="*/ 964 h 964"/>
                  <a:gd name="T8" fmla="*/ 283 w 340"/>
                  <a:gd name="T9" fmla="*/ 936 h 964"/>
                  <a:gd name="T10" fmla="*/ 57 w 340"/>
                  <a:gd name="T11" fmla="*/ 936 h 964"/>
                  <a:gd name="T12" fmla="*/ 57 w 340"/>
                  <a:gd name="T13" fmla="*/ 964 h 964"/>
                  <a:gd name="T14" fmla="*/ 28 w 340"/>
                  <a:gd name="T15" fmla="*/ 964 h 964"/>
                  <a:gd name="T16" fmla="*/ 28 w 340"/>
                  <a:gd name="T17" fmla="*/ 936 h 964"/>
                  <a:gd name="T18" fmla="*/ 0 w 340"/>
                  <a:gd name="T19" fmla="*/ 936 h 964"/>
                  <a:gd name="T20" fmla="*/ 0 w 340"/>
                  <a:gd name="T21" fmla="*/ 0 h 964"/>
                  <a:gd name="T22" fmla="*/ 340 w 340"/>
                  <a:gd name="T23" fmla="*/ 0 h 964"/>
                  <a:gd name="T24" fmla="*/ 340 w 340"/>
                  <a:gd name="T25" fmla="*/ 936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964">
                    <a:moveTo>
                      <a:pt x="340" y="936"/>
                    </a:moveTo>
                    <a:lnTo>
                      <a:pt x="312" y="936"/>
                    </a:lnTo>
                    <a:lnTo>
                      <a:pt x="312" y="964"/>
                    </a:lnTo>
                    <a:lnTo>
                      <a:pt x="283" y="964"/>
                    </a:lnTo>
                    <a:lnTo>
                      <a:pt x="283" y="936"/>
                    </a:lnTo>
                    <a:lnTo>
                      <a:pt x="57" y="936"/>
                    </a:lnTo>
                    <a:lnTo>
                      <a:pt x="57" y="964"/>
                    </a:lnTo>
                    <a:lnTo>
                      <a:pt x="28" y="964"/>
                    </a:lnTo>
                    <a:lnTo>
                      <a:pt x="28" y="936"/>
                    </a:lnTo>
                    <a:lnTo>
                      <a:pt x="0" y="936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936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81" name="Rectangle 445">
                <a:extLst>
                  <a:ext uri="{FF2B5EF4-FFF2-40B4-BE49-F238E27FC236}">
                    <a16:creationId xmlns:a16="http://schemas.microsoft.com/office/drawing/2014/main" id="{60507CC5-74B4-43A5-AC8C-D2BBC3D7C9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2" name="Rectangle 446">
                <a:extLst>
                  <a:ext uri="{FF2B5EF4-FFF2-40B4-BE49-F238E27FC236}">
                    <a16:creationId xmlns:a16="http://schemas.microsoft.com/office/drawing/2014/main" id="{417B6A91-A26A-41CA-9B6C-E27C61483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tint val="29804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3" name="Rectangle 447">
                <a:extLst>
                  <a:ext uri="{FF2B5EF4-FFF2-40B4-BE49-F238E27FC236}">
                    <a16:creationId xmlns:a16="http://schemas.microsoft.com/office/drawing/2014/main" id="{71327119-CADF-4FDD-81A7-61F6582DCA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7" y="1763"/>
                <a:ext cx="226" cy="9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4" name="Rectangle 448" descr="ひし形 (枠のみ)">
                <a:extLst>
                  <a:ext uri="{FF2B5EF4-FFF2-40B4-BE49-F238E27FC236}">
                    <a16:creationId xmlns:a16="http://schemas.microsoft.com/office/drawing/2014/main" id="{47463B90-7BC8-4A92-8022-268DD17F29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114" cy="936"/>
              </a:xfrm>
              <a:prstGeom prst="rect">
                <a:avLst/>
              </a:prstGeom>
              <a:pattFill prst="openDmnd">
                <a:fgClr>
                  <a:srgbClr val="80808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5" name="Rectangle 449">
                <a:extLst>
                  <a:ext uri="{FF2B5EF4-FFF2-40B4-BE49-F238E27FC236}">
                    <a16:creationId xmlns:a16="http://schemas.microsoft.com/office/drawing/2014/main" id="{10EFB138-B001-415F-91E3-4295B05479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6" name="Rectangle 450">
                <a:extLst>
                  <a:ext uri="{FF2B5EF4-FFF2-40B4-BE49-F238E27FC236}">
                    <a16:creationId xmlns:a16="http://schemas.microsoft.com/office/drawing/2014/main" id="{B407B855-78DD-449E-AB7C-AB7AC016D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7" name="Rectangle 451">
                <a:extLst>
                  <a:ext uri="{FF2B5EF4-FFF2-40B4-BE49-F238E27FC236}">
                    <a16:creationId xmlns:a16="http://schemas.microsoft.com/office/drawing/2014/main" id="{4D11831F-D7C5-448C-8003-46238F3153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41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8" name="Rectangle 452">
                <a:extLst>
                  <a:ext uri="{FF2B5EF4-FFF2-40B4-BE49-F238E27FC236}">
                    <a16:creationId xmlns:a16="http://schemas.microsoft.com/office/drawing/2014/main" id="{BFDEA78C-A093-43A5-8503-7647DDDE0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01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9" name="Rectangle 453">
                <a:extLst>
                  <a:ext uri="{FF2B5EF4-FFF2-40B4-BE49-F238E27FC236}">
                    <a16:creationId xmlns:a16="http://schemas.microsoft.com/office/drawing/2014/main" id="{F6513B2C-CCEE-4CFB-B7E7-5A1742B71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8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5990" name="Group 454">
            <a:extLst>
              <a:ext uri="{FF2B5EF4-FFF2-40B4-BE49-F238E27FC236}">
                <a16:creationId xmlns:a16="http://schemas.microsoft.com/office/drawing/2014/main" id="{5EF20452-196E-4604-8A65-2E4E5AD317E5}"/>
              </a:ext>
            </a:extLst>
          </p:cNvPr>
          <p:cNvGrpSpPr>
            <a:grpSpLocks/>
          </p:cNvGrpSpPr>
          <p:nvPr/>
        </p:nvGrpSpPr>
        <p:grpSpPr bwMode="auto">
          <a:xfrm>
            <a:off x="4322763" y="908050"/>
            <a:ext cx="1214437" cy="1485900"/>
            <a:chOff x="3886" y="1791"/>
            <a:chExt cx="482" cy="936"/>
          </a:xfrm>
        </p:grpSpPr>
        <p:grpSp>
          <p:nvGrpSpPr>
            <p:cNvPr id="65991" name="Group 455">
              <a:extLst>
                <a:ext uri="{FF2B5EF4-FFF2-40B4-BE49-F238E27FC236}">
                  <a16:creationId xmlns:a16="http://schemas.microsoft.com/office/drawing/2014/main" id="{ECBF8F7E-A323-42E7-B33D-F963DD69DE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6" y="1791"/>
              <a:ext cx="142" cy="936"/>
              <a:chOff x="2780" y="1763"/>
              <a:chExt cx="340" cy="964"/>
            </a:xfrm>
          </p:grpSpPr>
          <p:sp>
            <p:nvSpPr>
              <p:cNvPr id="65992" name="Freeform 456">
                <a:extLst>
                  <a:ext uri="{FF2B5EF4-FFF2-40B4-BE49-F238E27FC236}">
                    <a16:creationId xmlns:a16="http://schemas.microsoft.com/office/drawing/2014/main" id="{C1E39AEF-94BE-416F-AB2C-37155E1FB6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1763"/>
                <a:ext cx="340" cy="964"/>
              </a:xfrm>
              <a:custGeom>
                <a:avLst/>
                <a:gdLst>
                  <a:gd name="T0" fmla="*/ 340 w 340"/>
                  <a:gd name="T1" fmla="*/ 936 h 964"/>
                  <a:gd name="T2" fmla="*/ 312 w 340"/>
                  <a:gd name="T3" fmla="*/ 936 h 964"/>
                  <a:gd name="T4" fmla="*/ 312 w 340"/>
                  <a:gd name="T5" fmla="*/ 964 h 964"/>
                  <a:gd name="T6" fmla="*/ 283 w 340"/>
                  <a:gd name="T7" fmla="*/ 964 h 964"/>
                  <a:gd name="T8" fmla="*/ 283 w 340"/>
                  <a:gd name="T9" fmla="*/ 936 h 964"/>
                  <a:gd name="T10" fmla="*/ 57 w 340"/>
                  <a:gd name="T11" fmla="*/ 936 h 964"/>
                  <a:gd name="T12" fmla="*/ 57 w 340"/>
                  <a:gd name="T13" fmla="*/ 964 h 964"/>
                  <a:gd name="T14" fmla="*/ 28 w 340"/>
                  <a:gd name="T15" fmla="*/ 964 h 964"/>
                  <a:gd name="T16" fmla="*/ 28 w 340"/>
                  <a:gd name="T17" fmla="*/ 936 h 964"/>
                  <a:gd name="T18" fmla="*/ 0 w 340"/>
                  <a:gd name="T19" fmla="*/ 936 h 964"/>
                  <a:gd name="T20" fmla="*/ 0 w 340"/>
                  <a:gd name="T21" fmla="*/ 0 h 964"/>
                  <a:gd name="T22" fmla="*/ 340 w 340"/>
                  <a:gd name="T23" fmla="*/ 0 h 964"/>
                  <a:gd name="T24" fmla="*/ 340 w 340"/>
                  <a:gd name="T25" fmla="*/ 936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964">
                    <a:moveTo>
                      <a:pt x="340" y="936"/>
                    </a:moveTo>
                    <a:lnTo>
                      <a:pt x="312" y="936"/>
                    </a:lnTo>
                    <a:lnTo>
                      <a:pt x="312" y="964"/>
                    </a:lnTo>
                    <a:lnTo>
                      <a:pt x="283" y="964"/>
                    </a:lnTo>
                    <a:lnTo>
                      <a:pt x="283" y="936"/>
                    </a:lnTo>
                    <a:lnTo>
                      <a:pt x="57" y="936"/>
                    </a:lnTo>
                    <a:lnTo>
                      <a:pt x="57" y="964"/>
                    </a:lnTo>
                    <a:lnTo>
                      <a:pt x="28" y="964"/>
                    </a:lnTo>
                    <a:lnTo>
                      <a:pt x="28" y="936"/>
                    </a:lnTo>
                    <a:lnTo>
                      <a:pt x="0" y="936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936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93" name="Rectangle 457">
                <a:extLst>
                  <a:ext uri="{FF2B5EF4-FFF2-40B4-BE49-F238E27FC236}">
                    <a16:creationId xmlns:a16="http://schemas.microsoft.com/office/drawing/2014/main" id="{C6326B53-91FF-4731-A7CE-49514480A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94" name="Rectangle 458">
                <a:extLst>
                  <a:ext uri="{FF2B5EF4-FFF2-40B4-BE49-F238E27FC236}">
                    <a16:creationId xmlns:a16="http://schemas.microsoft.com/office/drawing/2014/main" id="{DA219A43-8CC4-4855-BA71-45B63CEB4F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tint val="29804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95" name="Rectangle 459">
                <a:extLst>
                  <a:ext uri="{FF2B5EF4-FFF2-40B4-BE49-F238E27FC236}">
                    <a16:creationId xmlns:a16="http://schemas.microsoft.com/office/drawing/2014/main" id="{CF99C35D-850E-4609-A2D0-66C647676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7" y="1763"/>
                <a:ext cx="226" cy="9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96" name="Rectangle 460" descr="ひし形 (枠のみ)">
                <a:extLst>
                  <a:ext uri="{FF2B5EF4-FFF2-40B4-BE49-F238E27FC236}">
                    <a16:creationId xmlns:a16="http://schemas.microsoft.com/office/drawing/2014/main" id="{94872426-0702-4966-9E53-17835C26AF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114" cy="936"/>
              </a:xfrm>
              <a:prstGeom prst="rect">
                <a:avLst/>
              </a:prstGeom>
              <a:pattFill prst="openDmnd">
                <a:fgClr>
                  <a:srgbClr val="80808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97" name="Rectangle 461">
                <a:extLst>
                  <a:ext uri="{FF2B5EF4-FFF2-40B4-BE49-F238E27FC236}">
                    <a16:creationId xmlns:a16="http://schemas.microsoft.com/office/drawing/2014/main" id="{DAB02A06-E4AE-4FB2-9D05-F7C3C8025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98" name="Rectangle 462">
                <a:extLst>
                  <a:ext uri="{FF2B5EF4-FFF2-40B4-BE49-F238E27FC236}">
                    <a16:creationId xmlns:a16="http://schemas.microsoft.com/office/drawing/2014/main" id="{242F17E3-008C-4775-96D9-F92AFB926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99" name="Rectangle 463">
                <a:extLst>
                  <a:ext uri="{FF2B5EF4-FFF2-40B4-BE49-F238E27FC236}">
                    <a16:creationId xmlns:a16="http://schemas.microsoft.com/office/drawing/2014/main" id="{5AF3781A-7D80-4E02-9981-87DE90273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41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00" name="Rectangle 464">
                <a:extLst>
                  <a:ext uri="{FF2B5EF4-FFF2-40B4-BE49-F238E27FC236}">
                    <a16:creationId xmlns:a16="http://schemas.microsoft.com/office/drawing/2014/main" id="{093EAC8C-056B-4F33-9717-7D8CA277B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01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01" name="Rectangle 465">
                <a:extLst>
                  <a:ext uri="{FF2B5EF4-FFF2-40B4-BE49-F238E27FC236}">
                    <a16:creationId xmlns:a16="http://schemas.microsoft.com/office/drawing/2014/main" id="{B7CEE971-A3FD-4F1A-B32D-8D314DF9F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8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002" name="Group 466">
              <a:extLst>
                <a:ext uri="{FF2B5EF4-FFF2-40B4-BE49-F238E27FC236}">
                  <a16:creationId xmlns:a16="http://schemas.microsoft.com/office/drawing/2014/main" id="{926C1106-75EC-43F6-B16B-2FCADAD1A5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6" y="1791"/>
              <a:ext cx="142" cy="936"/>
              <a:chOff x="2780" y="1763"/>
              <a:chExt cx="340" cy="964"/>
            </a:xfrm>
          </p:grpSpPr>
          <p:sp>
            <p:nvSpPr>
              <p:cNvPr id="66003" name="Freeform 467">
                <a:extLst>
                  <a:ext uri="{FF2B5EF4-FFF2-40B4-BE49-F238E27FC236}">
                    <a16:creationId xmlns:a16="http://schemas.microsoft.com/office/drawing/2014/main" id="{0EE88699-78F5-4524-9CB7-34DDF1EDE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1763"/>
                <a:ext cx="340" cy="964"/>
              </a:xfrm>
              <a:custGeom>
                <a:avLst/>
                <a:gdLst>
                  <a:gd name="T0" fmla="*/ 340 w 340"/>
                  <a:gd name="T1" fmla="*/ 936 h 964"/>
                  <a:gd name="T2" fmla="*/ 312 w 340"/>
                  <a:gd name="T3" fmla="*/ 936 h 964"/>
                  <a:gd name="T4" fmla="*/ 312 w 340"/>
                  <a:gd name="T5" fmla="*/ 964 h 964"/>
                  <a:gd name="T6" fmla="*/ 283 w 340"/>
                  <a:gd name="T7" fmla="*/ 964 h 964"/>
                  <a:gd name="T8" fmla="*/ 283 w 340"/>
                  <a:gd name="T9" fmla="*/ 936 h 964"/>
                  <a:gd name="T10" fmla="*/ 57 w 340"/>
                  <a:gd name="T11" fmla="*/ 936 h 964"/>
                  <a:gd name="T12" fmla="*/ 57 w 340"/>
                  <a:gd name="T13" fmla="*/ 964 h 964"/>
                  <a:gd name="T14" fmla="*/ 28 w 340"/>
                  <a:gd name="T15" fmla="*/ 964 h 964"/>
                  <a:gd name="T16" fmla="*/ 28 w 340"/>
                  <a:gd name="T17" fmla="*/ 936 h 964"/>
                  <a:gd name="T18" fmla="*/ 0 w 340"/>
                  <a:gd name="T19" fmla="*/ 936 h 964"/>
                  <a:gd name="T20" fmla="*/ 0 w 340"/>
                  <a:gd name="T21" fmla="*/ 0 h 964"/>
                  <a:gd name="T22" fmla="*/ 340 w 340"/>
                  <a:gd name="T23" fmla="*/ 0 h 964"/>
                  <a:gd name="T24" fmla="*/ 340 w 340"/>
                  <a:gd name="T25" fmla="*/ 936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964">
                    <a:moveTo>
                      <a:pt x="340" y="936"/>
                    </a:moveTo>
                    <a:lnTo>
                      <a:pt x="312" y="936"/>
                    </a:lnTo>
                    <a:lnTo>
                      <a:pt x="312" y="964"/>
                    </a:lnTo>
                    <a:lnTo>
                      <a:pt x="283" y="964"/>
                    </a:lnTo>
                    <a:lnTo>
                      <a:pt x="283" y="936"/>
                    </a:lnTo>
                    <a:lnTo>
                      <a:pt x="57" y="936"/>
                    </a:lnTo>
                    <a:lnTo>
                      <a:pt x="57" y="964"/>
                    </a:lnTo>
                    <a:lnTo>
                      <a:pt x="28" y="964"/>
                    </a:lnTo>
                    <a:lnTo>
                      <a:pt x="28" y="936"/>
                    </a:lnTo>
                    <a:lnTo>
                      <a:pt x="0" y="936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936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04" name="Rectangle 468">
                <a:extLst>
                  <a:ext uri="{FF2B5EF4-FFF2-40B4-BE49-F238E27FC236}">
                    <a16:creationId xmlns:a16="http://schemas.microsoft.com/office/drawing/2014/main" id="{EE29396E-87AC-4D26-8A9C-204FF43B68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05" name="Rectangle 469">
                <a:extLst>
                  <a:ext uri="{FF2B5EF4-FFF2-40B4-BE49-F238E27FC236}">
                    <a16:creationId xmlns:a16="http://schemas.microsoft.com/office/drawing/2014/main" id="{44795FD0-71A4-429B-B8CC-8FA9A7ED49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tint val="29804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06" name="Rectangle 470">
                <a:extLst>
                  <a:ext uri="{FF2B5EF4-FFF2-40B4-BE49-F238E27FC236}">
                    <a16:creationId xmlns:a16="http://schemas.microsoft.com/office/drawing/2014/main" id="{069C063D-72B6-442B-9E79-C7E23D781D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7" y="1763"/>
                <a:ext cx="226" cy="9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07" name="Rectangle 471" descr="ひし形 (枠のみ)">
                <a:extLst>
                  <a:ext uri="{FF2B5EF4-FFF2-40B4-BE49-F238E27FC236}">
                    <a16:creationId xmlns:a16="http://schemas.microsoft.com/office/drawing/2014/main" id="{44C04358-41C9-432B-BE5A-7D1062243F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114" cy="936"/>
              </a:xfrm>
              <a:prstGeom prst="rect">
                <a:avLst/>
              </a:prstGeom>
              <a:pattFill prst="openDmnd">
                <a:fgClr>
                  <a:srgbClr val="80808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08" name="Rectangle 472">
                <a:extLst>
                  <a:ext uri="{FF2B5EF4-FFF2-40B4-BE49-F238E27FC236}">
                    <a16:creationId xmlns:a16="http://schemas.microsoft.com/office/drawing/2014/main" id="{68287377-718A-4F10-A9D1-5BD22B9E3D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09" name="Rectangle 473">
                <a:extLst>
                  <a:ext uri="{FF2B5EF4-FFF2-40B4-BE49-F238E27FC236}">
                    <a16:creationId xmlns:a16="http://schemas.microsoft.com/office/drawing/2014/main" id="{6FB6C4B7-CC51-44A5-8BF2-D04936CBD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10" name="Rectangle 474">
                <a:extLst>
                  <a:ext uri="{FF2B5EF4-FFF2-40B4-BE49-F238E27FC236}">
                    <a16:creationId xmlns:a16="http://schemas.microsoft.com/office/drawing/2014/main" id="{83514057-36C9-4E7C-9C80-105261250C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41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11" name="Rectangle 475">
                <a:extLst>
                  <a:ext uri="{FF2B5EF4-FFF2-40B4-BE49-F238E27FC236}">
                    <a16:creationId xmlns:a16="http://schemas.microsoft.com/office/drawing/2014/main" id="{6F1EDB7B-761F-4EF4-A08A-C73A36BE2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01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12" name="Rectangle 476">
                <a:extLst>
                  <a:ext uri="{FF2B5EF4-FFF2-40B4-BE49-F238E27FC236}">
                    <a16:creationId xmlns:a16="http://schemas.microsoft.com/office/drawing/2014/main" id="{7695D057-B09F-48EC-A74C-9988D0A744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8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013" name="Group 477">
              <a:extLst>
                <a:ext uri="{FF2B5EF4-FFF2-40B4-BE49-F238E27FC236}">
                  <a16:creationId xmlns:a16="http://schemas.microsoft.com/office/drawing/2014/main" id="{0F41CF10-F557-4881-9D59-1A0765992D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6" y="1791"/>
              <a:ext cx="142" cy="936"/>
              <a:chOff x="2780" y="1763"/>
              <a:chExt cx="340" cy="964"/>
            </a:xfrm>
          </p:grpSpPr>
          <p:sp>
            <p:nvSpPr>
              <p:cNvPr id="66014" name="Freeform 478">
                <a:extLst>
                  <a:ext uri="{FF2B5EF4-FFF2-40B4-BE49-F238E27FC236}">
                    <a16:creationId xmlns:a16="http://schemas.microsoft.com/office/drawing/2014/main" id="{CFF7614D-5311-4A30-BD00-1334D68C87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1763"/>
                <a:ext cx="340" cy="964"/>
              </a:xfrm>
              <a:custGeom>
                <a:avLst/>
                <a:gdLst>
                  <a:gd name="T0" fmla="*/ 340 w 340"/>
                  <a:gd name="T1" fmla="*/ 936 h 964"/>
                  <a:gd name="T2" fmla="*/ 312 w 340"/>
                  <a:gd name="T3" fmla="*/ 936 h 964"/>
                  <a:gd name="T4" fmla="*/ 312 w 340"/>
                  <a:gd name="T5" fmla="*/ 964 h 964"/>
                  <a:gd name="T6" fmla="*/ 283 w 340"/>
                  <a:gd name="T7" fmla="*/ 964 h 964"/>
                  <a:gd name="T8" fmla="*/ 283 w 340"/>
                  <a:gd name="T9" fmla="*/ 936 h 964"/>
                  <a:gd name="T10" fmla="*/ 57 w 340"/>
                  <a:gd name="T11" fmla="*/ 936 h 964"/>
                  <a:gd name="T12" fmla="*/ 57 w 340"/>
                  <a:gd name="T13" fmla="*/ 964 h 964"/>
                  <a:gd name="T14" fmla="*/ 28 w 340"/>
                  <a:gd name="T15" fmla="*/ 964 h 964"/>
                  <a:gd name="T16" fmla="*/ 28 w 340"/>
                  <a:gd name="T17" fmla="*/ 936 h 964"/>
                  <a:gd name="T18" fmla="*/ 0 w 340"/>
                  <a:gd name="T19" fmla="*/ 936 h 964"/>
                  <a:gd name="T20" fmla="*/ 0 w 340"/>
                  <a:gd name="T21" fmla="*/ 0 h 964"/>
                  <a:gd name="T22" fmla="*/ 340 w 340"/>
                  <a:gd name="T23" fmla="*/ 0 h 964"/>
                  <a:gd name="T24" fmla="*/ 340 w 340"/>
                  <a:gd name="T25" fmla="*/ 936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964">
                    <a:moveTo>
                      <a:pt x="340" y="936"/>
                    </a:moveTo>
                    <a:lnTo>
                      <a:pt x="312" y="936"/>
                    </a:lnTo>
                    <a:lnTo>
                      <a:pt x="312" y="964"/>
                    </a:lnTo>
                    <a:lnTo>
                      <a:pt x="283" y="964"/>
                    </a:lnTo>
                    <a:lnTo>
                      <a:pt x="283" y="936"/>
                    </a:lnTo>
                    <a:lnTo>
                      <a:pt x="57" y="936"/>
                    </a:lnTo>
                    <a:lnTo>
                      <a:pt x="57" y="964"/>
                    </a:lnTo>
                    <a:lnTo>
                      <a:pt x="28" y="964"/>
                    </a:lnTo>
                    <a:lnTo>
                      <a:pt x="28" y="936"/>
                    </a:lnTo>
                    <a:lnTo>
                      <a:pt x="0" y="936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936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15" name="Rectangle 479">
                <a:extLst>
                  <a:ext uri="{FF2B5EF4-FFF2-40B4-BE49-F238E27FC236}">
                    <a16:creationId xmlns:a16="http://schemas.microsoft.com/office/drawing/2014/main" id="{74E2F1D5-607E-43A2-8856-F6AF31B94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16" name="Rectangle 480">
                <a:extLst>
                  <a:ext uri="{FF2B5EF4-FFF2-40B4-BE49-F238E27FC236}">
                    <a16:creationId xmlns:a16="http://schemas.microsoft.com/office/drawing/2014/main" id="{8D422673-D214-44BB-8F30-6DE4FDDEE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tint val="29804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17" name="Rectangle 481">
                <a:extLst>
                  <a:ext uri="{FF2B5EF4-FFF2-40B4-BE49-F238E27FC236}">
                    <a16:creationId xmlns:a16="http://schemas.microsoft.com/office/drawing/2014/main" id="{C4CF6E7D-539C-4280-8D9F-A4FB4AF392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7" y="1763"/>
                <a:ext cx="226" cy="9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18" name="Rectangle 482" descr="ひし形 (枠のみ)">
                <a:extLst>
                  <a:ext uri="{FF2B5EF4-FFF2-40B4-BE49-F238E27FC236}">
                    <a16:creationId xmlns:a16="http://schemas.microsoft.com/office/drawing/2014/main" id="{34F6D15E-CCD1-4235-9E03-927FEC9E81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114" cy="936"/>
              </a:xfrm>
              <a:prstGeom prst="rect">
                <a:avLst/>
              </a:prstGeom>
              <a:pattFill prst="openDmnd">
                <a:fgClr>
                  <a:srgbClr val="80808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19" name="Rectangle 483">
                <a:extLst>
                  <a:ext uri="{FF2B5EF4-FFF2-40B4-BE49-F238E27FC236}">
                    <a16:creationId xmlns:a16="http://schemas.microsoft.com/office/drawing/2014/main" id="{29F22FA0-8AC6-43C1-926F-1E383065E6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20" name="Rectangle 484">
                <a:extLst>
                  <a:ext uri="{FF2B5EF4-FFF2-40B4-BE49-F238E27FC236}">
                    <a16:creationId xmlns:a16="http://schemas.microsoft.com/office/drawing/2014/main" id="{7D403FF9-F0F8-4FF3-AF98-60058E251F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21" name="Rectangle 485">
                <a:extLst>
                  <a:ext uri="{FF2B5EF4-FFF2-40B4-BE49-F238E27FC236}">
                    <a16:creationId xmlns:a16="http://schemas.microsoft.com/office/drawing/2014/main" id="{DC0382FC-A859-4614-808A-21344944A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41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22" name="Rectangle 486">
                <a:extLst>
                  <a:ext uri="{FF2B5EF4-FFF2-40B4-BE49-F238E27FC236}">
                    <a16:creationId xmlns:a16="http://schemas.microsoft.com/office/drawing/2014/main" id="{CD76A947-CAC9-4B58-8C55-E123ADC230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01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23" name="Rectangle 487">
                <a:extLst>
                  <a:ext uri="{FF2B5EF4-FFF2-40B4-BE49-F238E27FC236}">
                    <a16:creationId xmlns:a16="http://schemas.microsoft.com/office/drawing/2014/main" id="{96A43185-D047-4AB1-8B38-E0E0A3BDF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8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024" name="Group 488">
            <a:extLst>
              <a:ext uri="{FF2B5EF4-FFF2-40B4-BE49-F238E27FC236}">
                <a16:creationId xmlns:a16="http://schemas.microsoft.com/office/drawing/2014/main" id="{B896AF51-CB16-4278-8376-1B7059C171AD}"/>
              </a:ext>
            </a:extLst>
          </p:cNvPr>
          <p:cNvGrpSpPr>
            <a:grpSpLocks/>
          </p:cNvGrpSpPr>
          <p:nvPr/>
        </p:nvGrpSpPr>
        <p:grpSpPr bwMode="auto">
          <a:xfrm>
            <a:off x="6122988" y="908050"/>
            <a:ext cx="1349375" cy="1485900"/>
            <a:chOff x="4311" y="1820"/>
            <a:chExt cx="1445" cy="936"/>
          </a:xfrm>
        </p:grpSpPr>
        <p:grpSp>
          <p:nvGrpSpPr>
            <p:cNvPr id="66025" name="Group 489">
              <a:extLst>
                <a:ext uri="{FF2B5EF4-FFF2-40B4-BE49-F238E27FC236}">
                  <a16:creationId xmlns:a16="http://schemas.microsoft.com/office/drawing/2014/main" id="{FA5D550D-D89B-4753-8851-AD75F3BB60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8" y="1820"/>
              <a:ext cx="340" cy="936"/>
              <a:chOff x="2780" y="1763"/>
              <a:chExt cx="340" cy="964"/>
            </a:xfrm>
          </p:grpSpPr>
          <p:sp>
            <p:nvSpPr>
              <p:cNvPr id="66026" name="Freeform 490">
                <a:extLst>
                  <a:ext uri="{FF2B5EF4-FFF2-40B4-BE49-F238E27FC236}">
                    <a16:creationId xmlns:a16="http://schemas.microsoft.com/office/drawing/2014/main" id="{6304A266-6590-4435-9144-FB926E7A3F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1763"/>
                <a:ext cx="340" cy="964"/>
              </a:xfrm>
              <a:custGeom>
                <a:avLst/>
                <a:gdLst>
                  <a:gd name="T0" fmla="*/ 340 w 340"/>
                  <a:gd name="T1" fmla="*/ 936 h 964"/>
                  <a:gd name="T2" fmla="*/ 312 w 340"/>
                  <a:gd name="T3" fmla="*/ 936 h 964"/>
                  <a:gd name="T4" fmla="*/ 312 w 340"/>
                  <a:gd name="T5" fmla="*/ 964 h 964"/>
                  <a:gd name="T6" fmla="*/ 283 w 340"/>
                  <a:gd name="T7" fmla="*/ 964 h 964"/>
                  <a:gd name="T8" fmla="*/ 283 w 340"/>
                  <a:gd name="T9" fmla="*/ 936 h 964"/>
                  <a:gd name="T10" fmla="*/ 57 w 340"/>
                  <a:gd name="T11" fmla="*/ 936 h 964"/>
                  <a:gd name="T12" fmla="*/ 57 w 340"/>
                  <a:gd name="T13" fmla="*/ 964 h 964"/>
                  <a:gd name="T14" fmla="*/ 28 w 340"/>
                  <a:gd name="T15" fmla="*/ 964 h 964"/>
                  <a:gd name="T16" fmla="*/ 28 w 340"/>
                  <a:gd name="T17" fmla="*/ 936 h 964"/>
                  <a:gd name="T18" fmla="*/ 0 w 340"/>
                  <a:gd name="T19" fmla="*/ 936 h 964"/>
                  <a:gd name="T20" fmla="*/ 0 w 340"/>
                  <a:gd name="T21" fmla="*/ 0 h 964"/>
                  <a:gd name="T22" fmla="*/ 340 w 340"/>
                  <a:gd name="T23" fmla="*/ 0 h 964"/>
                  <a:gd name="T24" fmla="*/ 340 w 340"/>
                  <a:gd name="T25" fmla="*/ 936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964">
                    <a:moveTo>
                      <a:pt x="340" y="936"/>
                    </a:moveTo>
                    <a:lnTo>
                      <a:pt x="312" y="936"/>
                    </a:lnTo>
                    <a:lnTo>
                      <a:pt x="312" y="964"/>
                    </a:lnTo>
                    <a:lnTo>
                      <a:pt x="283" y="964"/>
                    </a:lnTo>
                    <a:lnTo>
                      <a:pt x="283" y="936"/>
                    </a:lnTo>
                    <a:lnTo>
                      <a:pt x="57" y="936"/>
                    </a:lnTo>
                    <a:lnTo>
                      <a:pt x="57" y="964"/>
                    </a:lnTo>
                    <a:lnTo>
                      <a:pt x="28" y="964"/>
                    </a:lnTo>
                    <a:lnTo>
                      <a:pt x="28" y="936"/>
                    </a:lnTo>
                    <a:lnTo>
                      <a:pt x="0" y="936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936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27" name="Rectangle 491">
                <a:extLst>
                  <a:ext uri="{FF2B5EF4-FFF2-40B4-BE49-F238E27FC236}">
                    <a16:creationId xmlns:a16="http://schemas.microsoft.com/office/drawing/2014/main" id="{5ED49938-DEA5-41DE-A090-D2833F469D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28" name="Rectangle 492">
                <a:extLst>
                  <a:ext uri="{FF2B5EF4-FFF2-40B4-BE49-F238E27FC236}">
                    <a16:creationId xmlns:a16="http://schemas.microsoft.com/office/drawing/2014/main" id="{314AC6F6-DDB0-4100-8C70-51DE90DC9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tint val="29804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29" name="Rectangle 493">
                <a:extLst>
                  <a:ext uri="{FF2B5EF4-FFF2-40B4-BE49-F238E27FC236}">
                    <a16:creationId xmlns:a16="http://schemas.microsoft.com/office/drawing/2014/main" id="{E8D473CB-BA29-4B27-9163-05BBC7E60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7" y="1763"/>
                <a:ext cx="226" cy="9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30" name="Rectangle 494" descr="ひし形 (枠のみ)">
                <a:extLst>
                  <a:ext uri="{FF2B5EF4-FFF2-40B4-BE49-F238E27FC236}">
                    <a16:creationId xmlns:a16="http://schemas.microsoft.com/office/drawing/2014/main" id="{2E3711D8-1237-4DC8-81A5-AF11FD426E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114" cy="936"/>
              </a:xfrm>
              <a:prstGeom prst="rect">
                <a:avLst/>
              </a:prstGeom>
              <a:pattFill prst="openDmnd">
                <a:fgClr>
                  <a:srgbClr val="80808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31" name="Rectangle 495">
                <a:extLst>
                  <a:ext uri="{FF2B5EF4-FFF2-40B4-BE49-F238E27FC236}">
                    <a16:creationId xmlns:a16="http://schemas.microsoft.com/office/drawing/2014/main" id="{D869BEDA-A56F-48A7-9B31-C9BA2FAE67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32" name="Rectangle 496">
                <a:extLst>
                  <a:ext uri="{FF2B5EF4-FFF2-40B4-BE49-F238E27FC236}">
                    <a16:creationId xmlns:a16="http://schemas.microsoft.com/office/drawing/2014/main" id="{BC2CD910-8B88-414C-83CE-EA0E965D4B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33" name="Rectangle 497">
                <a:extLst>
                  <a:ext uri="{FF2B5EF4-FFF2-40B4-BE49-F238E27FC236}">
                    <a16:creationId xmlns:a16="http://schemas.microsoft.com/office/drawing/2014/main" id="{86EB4DE4-456A-492B-808D-6AAE756FF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41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34" name="Rectangle 498">
                <a:extLst>
                  <a:ext uri="{FF2B5EF4-FFF2-40B4-BE49-F238E27FC236}">
                    <a16:creationId xmlns:a16="http://schemas.microsoft.com/office/drawing/2014/main" id="{BE08E3FA-3633-46F5-A62E-AF3F5415B6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01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35" name="Rectangle 499">
                <a:extLst>
                  <a:ext uri="{FF2B5EF4-FFF2-40B4-BE49-F238E27FC236}">
                    <a16:creationId xmlns:a16="http://schemas.microsoft.com/office/drawing/2014/main" id="{C6E3D20A-044C-4CF3-95B6-4FEAADED2A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8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036" name="Group 500">
              <a:extLst>
                <a:ext uri="{FF2B5EF4-FFF2-40B4-BE49-F238E27FC236}">
                  <a16:creationId xmlns:a16="http://schemas.microsoft.com/office/drawing/2014/main" id="{225334C7-C631-4AF8-BD86-8E6EE66484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6" y="1820"/>
              <a:ext cx="340" cy="936"/>
              <a:chOff x="2780" y="1763"/>
              <a:chExt cx="340" cy="964"/>
            </a:xfrm>
          </p:grpSpPr>
          <p:sp>
            <p:nvSpPr>
              <p:cNvPr id="66037" name="Freeform 501">
                <a:extLst>
                  <a:ext uri="{FF2B5EF4-FFF2-40B4-BE49-F238E27FC236}">
                    <a16:creationId xmlns:a16="http://schemas.microsoft.com/office/drawing/2014/main" id="{4ED5E170-CC57-456B-B091-8542F75CB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1763"/>
                <a:ext cx="340" cy="964"/>
              </a:xfrm>
              <a:custGeom>
                <a:avLst/>
                <a:gdLst>
                  <a:gd name="T0" fmla="*/ 340 w 340"/>
                  <a:gd name="T1" fmla="*/ 936 h 964"/>
                  <a:gd name="T2" fmla="*/ 312 w 340"/>
                  <a:gd name="T3" fmla="*/ 936 h 964"/>
                  <a:gd name="T4" fmla="*/ 312 w 340"/>
                  <a:gd name="T5" fmla="*/ 964 h 964"/>
                  <a:gd name="T6" fmla="*/ 283 w 340"/>
                  <a:gd name="T7" fmla="*/ 964 h 964"/>
                  <a:gd name="T8" fmla="*/ 283 w 340"/>
                  <a:gd name="T9" fmla="*/ 936 h 964"/>
                  <a:gd name="T10" fmla="*/ 57 w 340"/>
                  <a:gd name="T11" fmla="*/ 936 h 964"/>
                  <a:gd name="T12" fmla="*/ 57 w 340"/>
                  <a:gd name="T13" fmla="*/ 964 h 964"/>
                  <a:gd name="T14" fmla="*/ 28 w 340"/>
                  <a:gd name="T15" fmla="*/ 964 h 964"/>
                  <a:gd name="T16" fmla="*/ 28 w 340"/>
                  <a:gd name="T17" fmla="*/ 936 h 964"/>
                  <a:gd name="T18" fmla="*/ 0 w 340"/>
                  <a:gd name="T19" fmla="*/ 936 h 964"/>
                  <a:gd name="T20" fmla="*/ 0 w 340"/>
                  <a:gd name="T21" fmla="*/ 0 h 964"/>
                  <a:gd name="T22" fmla="*/ 340 w 340"/>
                  <a:gd name="T23" fmla="*/ 0 h 964"/>
                  <a:gd name="T24" fmla="*/ 340 w 340"/>
                  <a:gd name="T25" fmla="*/ 936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964">
                    <a:moveTo>
                      <a:pt x="340" y="936"/>
                    </a:moveTo>
                    <a:lnTo>
                      <a:pt x="312" y="936"/>
                    </a:lnTo>
                    <a:lnTo>
                      <a:pt x="312" y="964"/>
                    </a:lnTo>
                    <a:lnTo>
                      <a:pt x="283" y="964"/>
                    </a:lnTo>
                    <a:lnTo>
                      <a:pt x="283" y="936"/>
                    </a:lnTo>
                    <a:lnTo>
                      <a:pt x="57" y="936"/>
                    </a:lnTo>
                    <a:lnTo>
                      <a:pt x="57" y="964"/>
                    </a:lnTo>
                    <a:lnTo>
                      <a:pt x="28" y="964"/>
                    </a:lnTo>
                    <a:lnTo>
                      <a:pt x="28" y="936"/>
                    </a:lnTo>
                    <a:lnTo>
                      <a:pt x="0" y="936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936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38" name="Rectangle 502">
                <a:extLst>
                  <a:ext uri="{FF2B5EF4-FFF2-40B4-BE49-F238E27FC236}">
                    <a16:creationId xmlns:a16="http://schemas.microsoft.com/office/drawing/2014/main" id="{766195E1-8DAD-4E93-83D0-5DB984F206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39" name="Rectangle 503">
                <a:extLst>
                  <a:ext uri="{FF2B5EF4-FFF2-40B4-BE49-F238E27FC236}">
                    <a16:creationId xmlns:a16="http://schemas.microsoft.com/office/drawing/2014/main" id="{0EE11C19-D64C-4BF3-B4FB-5473418EC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tint val="29804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40" name="Rectangle 504">
                <a:extLst>
                  <a:ext uri="{FF2B5EF4-FFF2-40B4-BE49-F238E27FC236}">
                    <a16:creationId xmlns:a16="http://schemas.microsoft.com/office/drawing/2014/main" id="{4F108855-428E-4700-9432-FFFC046952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7" y="1763"/>
                <a:ext cx="226" cy="9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41" name="Rectangle 505" descr="ひし形 (枠のみ)">
                <a:extLst>
                  <a:ext uri="{FF2B5EF4-FFF2-40B4-BE49-F238E27FC236}">
                    <a16:creationId xmlns:a16="http://schemas.microsoft.com/office/drawing/2014/main" id="{8E960382-4768-4E8C-8A95-2061C0A48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114" cy="936"/>
              </a:xfrm>
              <a:prstGeom prst="rect">
                <a:avLst/>
              </a:prstGeom>
              <a:pattFill prst="openDmnd">
                <a:fgClr>
                  <a:srgbClr val="80808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42" name="Rectangle 506">
                <a:extLst>
                  <a:ext uri="{FF2B5EF4-FFF2-40B4-BE49-F238E27FC236}">
                    <a16:creationId xmlns:a16="http://schemas.microsoft.com/office/drawing/2014/main" id="{96EE6477-A319-48C4-808B-06CE801C16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43" name="Rectangle 507">
                <a:extLst>
                  <a:ext uri="{FF2B5EF4-FFF2-40B4-BE49-F238E27FC236}">
                    <a16:creationId xmlns:a16="http://schemas.microsoft.com/office/drawing/2014/main" id="{7AA65AB9-B705-49B3-9657-B3D70ACBA5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44" name="Rectangle 508">
                <a:extLst>
                  <a:ext uri="{FF2B5EF4-FFF2-40B4-BE49-F238E27FC236}">
                    <a16:creationId xmlns:a16="http://schemas.microsoft.com/office/drawing/2014/main" id="{5DBA5AF7-2576-47EA-A8EE-D8591164A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41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45" name="Rectangle 509">
                <a:extLst>
                  <a:ext uri="{FF2B5EF4-FFF2-40B4-BE49-F238E27FC236}">
                    <a16:creationId xmlns:a16="http://schemas.microsoft.com/office/drawing/2014/main" id="{C8F93FD5-8E0E-41CF-A398-51F66B816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01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46" name="Rectangle 510">
                <a:extLst>
                  <a:ext uri="{FF2B5EF4-FFF2-40B4-BE49-F238E27FC236}">
                    <a16:creationId xmlns:a16="http://schemas.microsoft.com/office/drawing/2014/main" id="{98CCD111-23E7-4BA7-BA08-49B2F9373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8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047" name="Group 511">
              <a:extLst>
                <a:ext uri="{FF2B5EF4-FFF2-40B4-BE49-F238E27FC236}">
                  <a16:creationId xmlns:a16="http://schemas.microsoft.com/office/drawing/2014/main" id="{A9C66F6C-BDA0-498E-812F-A35F8A4B8D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1" y="1820"/>
              <a:ext cx="340" cy="936"/>
              <a:chOff x="2780" y="1763"/>
              <a:chExt cx="340" cy="964"/>
            </a:xfrm>
          </p:grpSpPr>
          <p:sp>
            <p:nvSpPr>
              <p:cNvPr id="66048" name="Freeform 512">
                <a:extLst>
                  <a:ext uri="{FF2B5EF4-FFF2-40B4-BE49-F238E27FC236}">
                    <a16:creationId xmlns:a16="http://schemas.microsoft.com/office/drawing/2014/main" id="{515DC36C-25C8-4DE2-8823-9B4644177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1763"/>
                <a:ext cx="340" cy="964"/>
              </a:xfrm>
              <a:custGeom>
                <a:avLst/>
                <a:gdLst>
                  <a:gd name="T0" fmla="*/ 340 w 340"/>
                  <a:gd name="T1" fmla="*/ 936 h 964"/>
                  <a:gd name="T2" fmla="*/ 312 w 340"/>
                  <a:gd name="T3" fmla="*/ 936 h 964"/>
                  <a:gd name="T4" fmla="*/ 312 w 340"/>
                  <a:gd name="T5" fmla="*/ 964 h 964"/>
                  <a:gd name="T6" fmla="*/ 283 w 340"/>
                  <a:gd name="T7" fmla="*/ 964 h 964"/>
                  <a:gd name="T8" fmla="*/ 283 w 340"/>
                  <a:gd name="T9" fmla="*/ 936 h 964"/>
                  <a:gd name="T10" fmla="*/ 57 w 340"/>
                  <a:gd name="T11" fmla="*/ 936 h 964"/>
                  <a:gd name="T12" fmla="*/ 57 w 340"/>
                  <a:gd name="T13" fmla="*/ 964 h 964"/>
                  <a:gd name="T14" fmla="*/ 28 w 340"/>
                  <a:gd name="T15" fmla="*/ 964 h 964"/>
                  <a:gd name="T16" fmla="*/ 28 w 340"/>
                  <a:gd name="T17" fmla="*/ 936 h 964"/>
                  <a:gd name="T18" fmla="*/ 0 w 340"/>
                  <a:gd name="T19" fmla="*/ 936 h 964"/>
                  <a:gd name="T20" fmla="*/ 0 w 340"/>
                  <a:gd name="T21" fmla="*/ 0 h 964"/>
                  <a:gd name="T22" fmla="*/ 340 w 340"/>
                  <a:gd name="T23" fmla="*/ 0 h 964"/>
                  <a:gd name="T24" fmla="*/ 340 w 340"/>
                  <a:gd name="T25" fmla="*/ 936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964">
                    <a:moveTo>
                      <a:pt x="340" y="936"/>
                    </a:moveTo>
                    <a:lnTo>
                      <a:pt x="312" y="936"/>
                    </a:lnTo>
                    <a:lnTo>
                      <a:pt x="312" y="964"/>
                    </a:lnTo>
                    <a:lnTo>
                      <a:pt x="283" y="964"/>
                    </a:lnTo>
                    <a:lnTo>
                      <a:pt x="283" y="936"/>
                    </a:lnTo>
                    <a:lnTo>
                      <a:pt x="57" y="936"/>
                    </a:lnTo>
                    <a:lnTo>
                      <a:pt x="57" y="964"/>
                    </a:lnTo>
                    <a:lnTo>
                      <a:pt x="28" y="964"/>
                    </a:lnTo>
                    <a:lnTo>
                      <a:pt x="28" y="936"/>
                    </a:lnTo>
                    <a:lnTo>
                      <a:pt x="0" y="936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936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49" name="Rectangle 513">
                <a:extLst>
                  <a:ext uri="{FF2B5EF4-FFF2-40B4-BE49-F238E27FC236}">
                    <a16:creationId xmlns:a16="http://schemas.microsoft.com/office/drawing/2014/main" id="{8A5D1456-25B8-4E93-AA69-0085020F72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50" name="Rectangle 514">
                <a:extLst>
                  <a:ext uri="{FF2B5EF4-FFF2-40B4-BE49-F238E27FC236}">
                    <a16:creationId xmlns:a16="http://schemas.microsoft.com/office/drawing/2014/main" id="{03616269-3F65-4DAD-996A-9294668E49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tint val="29804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51" name="Rectangle 515">
                <a:extLst>
                  <a:ext uri="{FF2B5EF4-FFF2-40B4-BE49-F238E27FC236}">
                    <a16:creationId xmlns:a16="http://schemas.microsoft.com/office/drawing/2014/main" id="{77306353-4CE8-45F8-9A1E-9727467DA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7" y="1763"/>
                <a:ext cx="226" cy="9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52" name="Rectangle 516" descr="ひし形 (枠のみ)">
                <a:extLst>
                  <a:ext uri="{FF2B5EF4-FFF2-40B4-BE49-F238E27FC236}">
                    <a16:creationId xmlns:a16="http://schemas.microsoft.com/office/drawing/2014/main" id="{3B80143D-A1AB-4372-9D0A-1C0E0BC1B5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114" cy="936"/>
              </a:xfrm>
              <a:prstGeom prst="rect">
                <a:avLst/>
              </a:prstGeom>
              <a:pattFill prst="openDmnd">
                <a:fgClr>
                  <a:srgbClr val="80808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53" name="Rectangle 517">
                <a:extLst>
                  <a:ext uri="{FF2B5EF4-FFF2-40B4-BE49-F238E27FC236}">
                    <a16:creationId xmlns:a16="http://schemas.microsoft.com/office/drawing/2014/main" id="{3421E4D7-A70D-4212-A8C4-5AA1A88BCC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54" name="Rectangle 518">
                <a:extLst>
                  <a:ext uri="{FF2B5EF4-FFF2-40B4-BE49-F238E27FC236}">
                    <a16:creationId xmlns:a16="http://schemas.microsoft.com/office/drawing/2014/main" id="{3B85F837-59D3-4C6C-8B09-1EBED8472F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55" name="Rectangle 519">
                <a:extLst>
                  <a:ext uri="{FF2B5EF4-FFF2-40B4-BE49-F238E27FC236}">
                    <a16:creationId xmlns:a16="http://schemas.microsoft.com/office/drawing/2014/main" id="{15DEB78A-B5EE-443F-8E0D-EA53A1620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41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56" name="Rectangle 520">
                <a:extLst>
                  <a:ext uri="{FF2B5EF4-FFF2-40B4-BE49-F238E27FC236}">
                    <a16:creationId xmlns:a16="http://schemas.microsoft.com/office/drawing/2014/main" id="{0038866A-E6BF-4184-B19A-07B73B01E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01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57" name="Rectangle 521">
                <a:extLst>
                  <a:ext uri="{FF2B5EF4-FFF2-40B4-BE49-F238E27FC236}">
                    <a16:creationId xmlns:a16="http://schemas.microsoft.com/office/drawing/2014/main" id="{36726A15-E3D4-440B-A58B-2623639F78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8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058" name="Group 522">
              <a:extLst>
                <a:ext uri="{FF2B5EF4-FFF2-40B4-BE49-F238E27FC236}">
                  <a16:creationId xmlns:a16="http://schemas.microsoft.com/office/drawing/2014/main" id="{B28DA882-443B-4C2C-81B6-DEE053CACB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79" y="1820"/>
              <a:ext cx="340" cy="936"/>
              <a:chOff x="2780" y="1763"/>
              <a:chExt cx="340" cy="964"/>
            </a:xfrm>
          </p:grpSpPr>
          <p:sp>
            <p:nvSpPr>
              <p:cNvPr id="66059" name="Freeform 523">
                <a:extLst>
                  <a:ext uri="{FF2B5EF4-FFF2-40B4-BE49-F238E27FC236}">
                    <a16:creationId xmlns:a16="http://schemas.microsoft.com/office/drawing/2014/main" id="{B4CCA292-989F-4794-8307-9AAC557B2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1763"/>
                <a:ext cx="340" cy="964"/>
              </a:xfrm>
              <a:custGeom>
                <a:avLst/>
                <a:gdLst>
                  <a:gd name="T0" fmla="*/ 340 w 340"/>
                  <a:gd name="T1" fmla="*/ 936 h 964"/>
                  <a:gd name="T2" fmla="*/ 312 w 340"/>
                  <a:gd name="T3" fmla="*/ 936 h 964"/>
                  <a:gd name="T4" fmla="*/ 312 w 340"/>
                  <a:gd name="T5" fmla="*/ 964 h 964"/>
                  <a:gd name="T6" fmla="*/ 283 w 340"/>
                  <a:gd name="T7" fmla="*/ 964 h 964"/>
                  <a:gd name="T8" fmla="*/ 283 w 340"/>
                  <a:gd name="T9" fmla="*/ 936 h 964"/>
                  <a:gd name="T10" fmla="*/ 57 w 340"/>
                  <a:gd name="T11" fmla="*/ 936 h 964"/>
                  <a:gd name="T12" fmla="*/ 57 w 340"/>
                  <a:gd name="T13" fmla="*/ 964 h 964"/>
                  <a:gd name="T14" fmla="*/ 28 w 340"/>
                  <a:gd name="T15" fmla="*/ 964 h 964"/>
                  <a:gd name="T16" fmla="*/ 28 w 340"/>
                  <a:gd name="T17" fmla="*/ 936 h 964"/>
                  <a:gd name="T18" fmla="*/ 0 w 340"/>
                  <a:gd name="T19" fmla="*/ 936 h 964"/>
                  <a:gd name="T20" fmla="*/ 0 w 340"/>
                  <a:gd name="T21" fmla="*/ 0 h 964"/>
                  <a:gd name="T22" fmla="*/ 340 w 340"/>
                  <a:gd name="T23" fmla="*/ 0 h 964"/>
                  <a:gd name="T24" fmla="*/ 340 w 340"/>
                  <a:gd name="T25" fmla="*/ 936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964">
                    <a:moveTo>
                      <a:pt x="340" y="936"/>
                    </a:moveTo>
                    <a:lnTo>
                      <a:pt x="312" y="936"/>
                    </a:lnTo>
                    <a:lnTo>
                      <a:pt x="312" y="964"/>
                    </a:lnTo>
                    <a:lnTo>
                      <a:pt x="283" y="964"/>
                    </a:lnTo>
                    <a:lnTo>
                      <a:pt x="283" y="936"/>
                    </a:lnTo>
                    <a:lnTo>
                      <a:pt x="57" y="936"/>
                    </a:lnTo>
                    <a:lnTo>
                      <a:pt x="57" y="964"/>
                    </a:lnTo>
                    <a:lnTo>
                      <a:pt x="28" y="964"/>
                    </a:lnTo>
                    <a:lnTo>
                      <a:pt x="28" y="936"/>
                    </a:lnTo>
                    <a:lnTo>
                      <a:pt x="0" y="936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936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60" name="Rectangle 524">
                <a:extLst>
                  <a:ext uri="{FF2B5EF4-FFF2-40B4-BE49-F238E27FC236}">
                    <a16:creationId xmlns:a16="http://schemas.microsoft.com/office/drawing/2014/main" id="{1C4F5A3A-F1D3-4EAC-935A-49C67C0056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61" name="Rectangle 525">
                <a:extLst>
                  <a:ext uri="{FF2B5EF4-FFF2-40B4-BE49-F238E27FC236}">
                    <a16:creationId xmlns:a16="http://schemas.microsoft.com/office/drawing/2014/main" id="{EE9A9186-9933-4F5C-8FDC-E7D59571F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tint val="29804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62" name="Rectangle 526">
                <a:extLst>
                  <a:ext uri="{FF2B5EF4-FFF2-40B4-BE49-F238E27FC236}">
                    <a16:creationId xmlns:a16="http://schemas.microsoft.com/office/drawing/2014/main" id="{3021DBE7-8653-4CDA-812E-6559F148A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7" y="1763"/>
                <a:ext cx="226" cy="9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63" name="Rectangle 527" descr="ひし形 (枠のみ)">
                <a:extLst>
                  <a:ext uri="{FF2B5EF4-FFF2-40B4-BE49-F238E27FC236}">
                    <a16:creationId xmlns:a16="http://schemas.microsoft.com/office/drawing/2014/main" id="{71963B13-539A-42EF-B141-E6FB96C5D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114" cy="936"/>
              </a:xfrm>
              <a:prstGeom prst="rect">
                <a:avLst/>
              </a:prstGeom>
              <a:pattFill prst="openDmnd">
                <a:fgClr>
                  <a:srgbClr val="80808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64" name="Rectangle 528">
                <a:extLst>
                  <a:ext uri="{FF2B5EF4-FFF2-40B4-BE49-F238E27FC236}">
                    <a16:creationId xmlns:a16="http://schemas.microsoft.com/office/drawing/2014/main" id="{115EACEA-BCA3-4648-9C20-6A75ECD6CE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65" name="Rectangle 529">
                <a:extLst>
                  <a:ext uri="{FF2B5EF4-FFF2-40B4-BE49-F238E27FC236}">
                    <a16:creationId xmlns:a16="http://schemas.microsoft.com/office/drawing/2014/main" id="{A88B05D6-3FE6-4C05-BF6C-91D3FE242D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66" name="Rectangle 530">
                <a:extLst>
                  <a:ext uri="{FF2B5EF4-FFF2-40B4-BE49-F238E27FC236}">
                    <a16:creationId xmlns:a16="http://schemas.microsoft.com/office/drawing/2014/main" id="{4388347C-2447-44BC-9B97-D7D5EF76B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41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67" name="Rectangle 531">
                <a:extLst>
                  <a:ext uri="{FF2B5EF4-FFF2-40B4-BE49-F238E27FC236}">
                    <a16:creationId xmlns:a16="http://schemas.microsoft.com/office/drawing/2014/main" id="{B0C814C9-4B6F-4631-875B-8CED49DF8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01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68" name="Rectangle 532">
                <a:extLst>
                  <a:ext uri="{FF2B5EF4-FFF2-40B4-BE49-F238E27FC236}">
                    <a16:creationId xmlns:a16="http://schemas.microsoft.com/office/drawing/2014/main" id="{9827EEAA-6900-4490-BA94-3346731C5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8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069" name="Group 533">
            <a:extLst>
              <a:ext uri="{FF2B5EF4-FFF2-40B4-BE49-F238E27FC236}">
                <a16:creationId xmlns:a16="http://schemas.microsoft.com/office/drawing/2014/main" id="{DD376B19-E534-480D-81EC-8FFA0BAE5AF2}"/>
              </a:ext>
            </a:extLst>
          </p:cNvPr>
          <p:cNvGrpSpPr>
            <a:grpSpLocks/>
          </p:cNvGrpSpPr>
          <p:nvPr/>
        </p:nvGrpSpPr>
        <p:grpSpPr bwMode="auto">
          <a:xfrm>
            <a:off x="857250" y="908050"/>
            <a:ext cx="765175" cy="1485900"/>
            <a:chOff x="2780" y="1763"/>
            <a:chExt cx="340" cy="964"/>
          </a:xfrm>
        </p:grpSpPr>
        <p:sp>
          <p:nvSpPr>
            <p:cNvPr id="66070" name="Freeform 534">
              <a:extLst>
                <a:ext uri="{FF2B5EF4-FFF2-40B4-BE49-F238E27FC236}">
                  <a16:creationId xmlns:a16="http://schemas.microsoft.com/office/drawing/2014/main" id="{DA3F0EB9-5D26-4B8A-A349-44C9358F5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" y="1763"/>
              <a:ext cx="340" cy="964"/>
            </a:xfrm>
            <a:custGeom>
              <a:avLst/>
              <a:gdLst>
                <a:gd name="T0" fmla="*/ 340 w 340"/>
                <a:gd name="T1" fmla="*/ 936 h 964"/>
                <a:gd name="T2" fmla="*/ 312 w 340"/>
                <a:gd name="T3" fmla="*/ 936 h 964"/>
                <a:gd name="T4" fmla="*/ 312 w 340"/>
                <a:gd name="T5" fmla="*/ 964 h 964"/>
                <a:gd name="T6" fmla="*/ 283 w 340"/>
                <a:gd name="T7" fmla="*/ 964 h 964"/>
                <a:gd name="T8" fmla="*/ 283 w 340"/>
                <a:gd name="T9" fmla="*/ 936 h 964"/>
                <a:gd name="T10" fmla="*/ 57 w 340"/>
                <a:gd name="T11" fmla="*/ 936 h 964"/>
                <a:gd name="T12" fmla="*/ 57 w 340"/>
                <a:gd name="T13" fmla="*/ 964 h 964"/>
                <a:gd name="T14" fmla="*/ 28 w 340"/>
                <a:gd name="T15" fmla="*/ 964 h 964"/>
                <a:gd name="T16" fmla="*/ 28 w 340"/>
                <a:gd name="T17" fmla="*/ 936 h 964"/>
                <a:gd name="T18" fmla="*/ 0 w 340"/>
                <a:gd name="T19" fmla="*/ 936 h 964"/>
                <a:gd name="T20" fmla="*/ 0 w 340"/>
                <a:gd name="T21" fmla="*/ 0 h 964"/>
                <a:gd name="T22" fmla="*/ 340 w 340"/>
                <a:gd name="T23" fmla="*/ 0 h 964"/>
                <a:gd name="T24" fmla="*/ 340 w 340"/>
                <a:gd name="T25" fmla="*/ 936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964">
                  <a:moveTo>
                    <a:pt x="340" y="936"/>
                  </a:moveTo>
                  <a:lnTo>
                    <a:pt x="312" y="936"/>
                  </a:lnTo>
                  <a:lnTo>
                    <a:pt x="312" y="964"/>
                  </a:lnTo>
                  <a:lnTo>
                    <a:pt x="283" y="964"/>
                  </a:lnTo>
                  <a:lnTo>
                    <a:pt x="283" y="936"/>
                  </a:lnTo>
                  <a:lnTo>
                    <a:pt x="57" y="936"/>
                  </a:lnTo>
                  <a:lnTo>
                    <a:pt x="57" y="964"/>
                  </a:lnTo>
                  <a:lnTo>
                    <a:pt x="28" y="964"/>
                  </a:lnTo>
                  <a:lnTo>
                    <a:pt x="28" y="936"/>
                  </a:lnTo>
                  <a:lnTo>
                    <a:pt x="0" y="936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936"/>
                  </a:lnTo>
                  <a:close/>
                </a:path>
              </a:pathLst>
            </a:custGeom>
            <a:solidFill>
              <a:srgbClr val="333333"/>
            </a:solidFill>
            <a:ln w="381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71" name="Rectangle 535">
              <a:extLst>
                <a:ext uri="{FF2B5EF4-FFF2-40B4-BE49-F238E27FC236}">
                  <a16:creationId xmlns:a16="http://schemas.microsoft.com/office/drawing/2014/main" id="{8CD58A73-6AA2-4DFA-B514-B71F946BB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1763"/>
              <a:ext cx="57" cy="936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29804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2" name="Rectangle 536">
              <a:extLst>
                <a:ext uri="{FF2B5EF4-FFF2-40B4-BE49-F238E27FC236}">
                  <a16:creationId xmlns:a16="http://schemas.microsoft.com/office/drawing/2014/main" id="{73A30E68-3393-47DD-93B6-533141FF7B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763"/>
              <a:ext cx="57" cy="936"/>
            </a:xfrm>
            <a:prstGeom prst="rect">
              <a:avLst/>
            </a:prstGeom>
            <a:gradFill rotWithShape="1">
              <a:gsLst>
                <a:gs pos="0">
                  <a:srgbClr val="B2B2B2">
                    <a:gamma/>
                    <a:tint val="29804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3" name="Rectangle 537">
              <a:extLst>
                <a:ext uri="{FF2B5EF4-FFF2-40B4-BE49-F238E27FC236}">
                  <a16:creationId xmlns:a16="http://schemas.microsoft.com/office/drawing/2014/main" id="{571AA018-41B2-47FC-B3C3-60CF80D3A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7" y="1763"/>
              <a:ext cx="226" cy="936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4" name="Rectangle 538" descr="ひし形 (枠のみ)">
              <a:extLst>
                <a:ext uri="{FF2B5EF4-FFF2-40B4-BE49-F238E27FC236}">
                  <a16:creationId xmlns:a16="http://schemas.microsoft.com/office/drawing/2014/main" id="{B62A9648-C55D-4A04-B033-70250854B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763"/>
              <a:ext cx="114" cy="936"/>
            </a:xfrm>
            <a:prstGeom prst="rect">
              <a:avLst/>
            </a:prstGeom>
            <a:pattFill prst="openDmnd">
              <a:fgClr>
                <a:srgbClr val="808080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5" name="Rectangle 539">
              <a:extLst>
                <a:ext uri="{FF2B5EF4-FFF2-40B4-BE49-F238E27FC236}">
                  <a16:creationId xmlns:a16="http://schemas.microsoft.com/office/drawing/2014/main" id="{0505879A-6156-4F00-B7AC-E1564820D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9" y="2699"/>
              <a:ext cx="28" cy="28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29804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6" name="Rectangle 540">
              <a:extLst>
                <a:ext uri="{FF2B5EF4-FFF2-40B4-BE49-F238E27FC236}">
                  <a16:creationId xmlns:a16="http://schemas.microsoft.com/office/drawing/2014/main" id="{EB6F39F1-4D96-437C-BEF1-5EB41ED19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699"/>
              <a:ext cx="28" cy="28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29804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7" name="Rectangle 541">
              <a:extLst>
                <a:ext uri="{FF2B5EF4-FFF2-40B4-BE49-F238E27FC236}">
                  <a16:creationId xmlns:a16="http://schemas.microsoft.com/office/drawing/2014/main" id="{497CAE49-F4D1-452B-8D2C-6BF20CE91A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2" y="2415"/>
              <a:ext cx="56" cy="56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8" name="Rectangle 542">
              <a:extLst>
                <a:ext uri="{FF2B5EF4-FFF2-40B4-BE49-F238E27FC236}">
                  <a16:creationId xmlns:a16="http://schemas.microsoft.com/office/drawing/2014/main" id="{4D6E9F34-38F0-486F-9B51-215ADA6B2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2" y="2501"/>
              <a:ext cx="56" cy="56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9" name="Rectangle 543">
              <a:extLst>
                <a:ext uri="{FF2B5EF4-FFF2-40B4-BE49-F238E27FC236}">
                  <a16:creationId xmlns:a16="http://schemas.microsoft.com/office/drawing/2014/main" id="{57943312-E586-4CC2-B14B-3380954F3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2" y="2585"/>
              <a:ext cx="56" cy="56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29804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125" name="Group 589">
            <a:extLst>
              <a:ext uri="{FF2B5EF4-FFF2-40B4-BE49-F238E27FC236}">
                <a16:creationId xmlns:a16="http://schemas.microsoft.com/office/drawing/2014/main" id="{BEA09F09-3B28-4EE0-AC68-0ED054F60DBA}"/>
              </a:ext>
            </a:extLst>
          </p:cNvPr>
          <p:cNvGrpSpPr>
            <a:grpSpLocks/>
          </p:cNvGrpSpPr>
          <p:nvPr/>
        </p:nvGrpSpPr>
        <p:grpSpPr bwMode="auto">
          <a:xfrm>
            <a:off x="8283575" y="819150"/>
            <a:ext cx="855663" cy="1574800"/>
            <a:chOff x="625" y="1678"/>
            <a:chExt cx="596" cy="1049"/>
          </a:xfrm>
        </p:grpSpPr>
        <p:grpSp>
          <p:nvGrpSpPr>
            <p:cNvPr id="66081" name="Group 545">
              <a:extLst>
                <a:ext uri="{FF2B5EF4-FFF2-40B4-BE49-F238E27FC236}">
                  <a16:creationId xmlns:a16="http://schemas.microsoft.com/office/drawing/2014/main" id="{42BA3468-6681-4351-A9A2-8132B2E49B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5" y="2217"/>
              <a:ext cx="284" cy="510"/>
              <a:chOff x="2780" y="1763"/>
              <a:chExt cx="340" cy="964"/>
            </a:xfrm>
          </p:grpSpPr>
          <p:sp>
            <p:nvSpPr>
              <p:cNvPr id="66082" name="Freeform 546">
                <a:extLst>
                  <a:ext uri="{FF2B5EF4-FFF2-40B4-BE49-F238E27FC236}">
                    <a16:creationId xmlns:a16="http://schemas.microsoft.com/office/drawing/2014/main" id="{47B32B5A-ACC8-4E22-AF74-D95B6D44D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1763"/>
                <a:ext cx="340" cy="964"/>
              </a:xfrm>
              <a:custGeom>
                <a:avLst/>
                <a:gdLst>
                  <a:gd name="T0" fmla="*/ 340 w 340"/>
                  <a:gd name="T1" fmla="*/ 936 h 964"/>
                  <a:gd name="T2" fmla="*/ 312 w 340"/>
                  <a:gd name="T3" fmla="*/ 936 h 964"/>
                  <a:gd name="T4" fmla="*/ 312 w 340"/>
                  <a:gd name="T5" fmla="*/ 964 h 964"/>
                  <a:gd name="T6" fmla="*/ 283 w 340"/>
                  <a:gd name="T7" fmla="*/ 964 h 964"/>
                  <a:gd name="T8" fmla="*/ 283 w 340"/>
                  <a:gd name="T9" fmla="*/ 936 h 964"/>
                  <a:gd name="T10" fmla="*/ 57 w 340"/>
                  <a:gd name="T11" fmla="*/ 936 h 964"/>
                  <a:gd name="T12" fmla="*/ 57 w 340"/>
                  <a:gd name="T13" fmla="*/ 964 h 964"/>
                  <a:gd name="T14" fmla="*/ 28 w 340"/>
                  <a:gd name="T15" fmla="*/ 964 h 964"/>
                  <a:gd name="T16" fmla="*/ 28 w 340"/>
                  <a:gd name="T17" fmla="*/ 936 h 964"/>
                  <a:gd name="T18" fmla="*/ 0 w 340"/>
                  <a:gd name="T19" fmla="*/ 936 h 964"/>
                  <a:gd name="T20" fmla="*/ 0 w 340"/>
                  <a:gd name="T21" fmla="*/ 0 h 964"/>
                  <a:gd name="T22" fmla="*/ 340 w 340"/>
                  <a:gd name="T23" fmla="*/ 0 h 964"/>
                  <a:gd name="T24" fmla="*/ 340 w 340"/>
                  <a:gd name="T25" fmla="*/ 936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964">
                    <a:moveTo>
                      <a:pt x="340" y="936"/>
                    </a:moveTo>
                    <a:lnTo>
                      <a:pt x="312" y="936"/>
                    </a:lnTo>
                    <a:lnTo>
                      <a:pt x="312" y="964"/>
                    </a:lnTo>
                    <a:lnTo>
                      <a:pt x="283" y="964"/>
                    </a:lnTo>
                    <a:lnTo>
                      <a:pt x="283" y="936"/>
                    </a:lnTo>
                    <a:lnTo>
                      <a:pt x="57" y="936"/>
                    </a:lnTo>
                    <a:lnTo>
                      <a:pt x="57" y="964"/>
                    </a:lnTo>
                    <a:lnTo>
                      <a:pt x="28" y="964"/>
                    </a:lnTo>
                    <a:lnTo>
                      <a:pt x="28" y="936"/>
                    </a:lnTo>
                    <a:lnTo>
                      <a:pt x="0" y="936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936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83" name="Rectangle 547">
                <a:extLst>
                  <a:ext uri="{FF2B5EF4-FFF2-40B4-BE49-F238E27FC236}">
                    <a16:creationId xmlns:a16="http://schemas.microsoft.com/office/drawing/2014/main" id="{5A7F538F-50C8-4232-9837-D2747A2D6E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4" name="Rectangle 548">
                <a:extLst>
                  <a:ext uri="{FF2B5EF4-FFF2-40B4-BE49-F238E27FC236}">
                    <a16:creationId xmlns:a16="http://schemas.microsoft.com/office/drawing/2014/main" id="{F8320859-2544-49BA-A6A5-1C8AC116EB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tint val="29804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5" name="Rectangle 549">
                <a:extLst>
                  <a:ext uri="{FF2B5EF4-FFF2-40B4-BE49-F238E27FC236}">
                    <a16:creationId xmlns:a16="http://schemas.microsoft.com/office/drawing/2014/main" id="{CCAAF608-4C0E-4A4B-B050-9F85339BA9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7" y="1763"/>
                <a:ext cx="226" cy="9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6" name="Rectangle 550" descr="ひし形 (枠のみ)">
                <a:extLst>
                  <a:ext uri="{FF2B5EF4-FFF2-40B4-BE49-F238E27FC236}">
                    <a16:creationId xmlns:a16="http://schemas.microsoft.com/office/drawing/2014/main" id="{D0C13885-96B6-48A0-8E64-5867984CF7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114" cy="936"/>
              </a:xfrm>
              <a:prstGeom prst="rect">
                <a:avLst/>
              </a:prstGeom>
              <a:pattFill prst="openDmnd">
                <a:fgClr>
                  <a:srgbClr val="80808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7" name="Rectangle 551">
                <a:extLst>
                  <a:ext uri="{FF2B5EF4-FFF2-40B4-BE49-F238E27FC236}">
                    <a16:creationId xmlns:a16="http://schemas.microsoft.com/office/drawing/2014/main" id="{D197C811-466B-40F3-A6AF-9FE17C49A4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8" name="Rectangle 552">
                <a:extLst>
                  <a:ext uri="{FF2B5EF4-FFF2-40B4-BE49-F238E27FC236}">
                    <a16:creationId xmlns:a16="http://schemas.microsoft.com/office/drawing/2014/main" id="{F299D6FD-C70E-4F5A-95CD-AED16C4BB5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9" name="Rectangle 553">
                <a:extLst>
                  <a:ext uri="{FF2B5EF4-FFF2-40B4-BE49-F238E27FC236}">
                    <a16:creationId xmlns:a16="http://schemas.microsoft.com/office/drawing/2014/main" id="{8DCE877E-9D69-46BD-9D8F-F03A9AAD4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41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0" name="Rectangle 554">
                <a:extLst>
                  <a:ext uri="{FF2B5EF4-FFF2-40B4-BE49-F238E27FC236}">
                    <a16:creationId xmlns:a16="http://schemas.microsoft.com/office/drawing/2014/main" id="{B300834E-507D-43E3-B5D7-2481987AF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01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1" name="Rectangle 555">
                <a:extLst>
                  <a:ext uri="{FF2B5EF4-FFF2-40B4-BE49-F238E27FC236}">
                    <a16:creationId xmlns:a16="http://schemas.microsoft.com/office/drawing/2014/main" id="{34F9424D-9773-4210-9202-413B870FB6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8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092" name="Group 556">
              <a:extLst>
                <a:ext uri="{FF2B5EF4-FFF2-40B4-BE49-F238E27FC236}">
                  <a16:creationId xmlns:a16="http://schemas.microsoft.com/office/drawing/2014/main" id="{F90D5C8A-D87A-4ED3-956D-423CD477A3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7" y="2217"/>
              <a:ext cx="284" cy="510"/>
              <a:chOff x="2780" y="1763"/>
              <a:chExt cx="340" cy="964"/>
            </a:xfrm>
          </p:grpSpPr>
          <p:sp>
            <p:nvSpPr>
              <p:cNvPr id="66093" name="Freeform 557">
                <a:extLst>
                  <a:ext uri="{FF2B5EF4-FFF2-40B4-BE49-F238E27FC236}">
                    <a16:creationId xmlns:a16="http://schemas.microsoft.com/office/drawing/2014/main" id="{2C0D8E7F-6368-484C-B5C1-28C32C7E50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1763"/>
                <a:ext cx="340" cy="964"/>
              </a:xfrm>
              <a:custGeom>
                <a:avLst/>
                <a:gdLst>
                  <a:gd name="T0" fmla="*/ 340 w 340"/>
                  <a:gd name="T1" fmla="*/ 936 h 964"/>
                  <a:gd name="T2" fmla="*/ 312 w 340"/>
                  <a:gd name="T3" fmla="*/ 936 h 964"/>
                  <a:gd name="T4" fmla="*/ 312 w 340"/>
                  <a:gd name="T5" fmla="*/ 964 h 964"/>
                  <a:gd name="T6" fmla="*/ 283 w 340"/>
                  <a:gd name="T7" fmla="*/ 964 h 964"/>
                  <a:gd name="T8" fmla="*/ 283 w 340"/>
                  <a:gd name="T9" fmla="*/ 936 h 964"/>
                  <a:gd name="T10" fmla="*/ 57 w 340"/>
                  <a:gd name="T11" fmla="*/ 936 h 964"/>
                  <a:gd name="T12" fmla="*/ 57 w 340"/>
                  <a:gd name="T13" fmla="*/ 964 h 964"/>
                  <a:gd name="T14" fmla="*/ 28 w 340"/>
                  <a:gd name="T15" fmla="*/ 964 h 964"/>
                  <a:gd name="T16" fmla="*/ 28 w 340"/>
                  <a:gd name="T17" fmla="*/ 936 h 964"/>
                  <a:gd name="T18" fmla="*/ 0 w 340"/>
                  <a:gd name="T19" fmla="*/ 936 h 964"/>
                  <a:gd name="T20" fmla="*/ 0 w 340"/>
                  <a:gd name="T21" fmla="*/ 0 h 964"/>
                  <a:gd name="T22" fmla="*/ 340 w 340"/>
                  <a:gd name="T23" fmla="*/ 0 h 964"/>
                  <a:gd name="T24" fmla="*/ 340 w 340"/>
                  <a:gd name="T25" fmla="*/ 936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964">
                    <a:moveTo>
                      <a:pt x="340" y="936"/>
                    </a:moveTo>
                    <a:lnTo>
                      <a:pt x="312" y="936"/>
                    </a:lnTo>
                    <a:lnTo>
                      <a:pt x="312" y="964"/>
                    </a:lnTo>
                    <a:lnTo>
                      <a:pt x="283" y="964"/>
                    </a:lnTo>
                    <a:lnTo>
                      <a:pt x="283" y="936"/>
                    </a:lnTo>
                    <a:lnTo>
                      <a:pt x="57" y="936"/>
                    </a:lnTo>
                    <a:lnTo>
                      <a:pt x="57" y="964"/>
                    </a:lnTo>
                    <a:lnTo>
                      <a:pt x="28" y="964"/>
                    </a:lnTo>
                    <a:lnTo>
                      <a:pt x="28" y="936"/>
                    </a:lnTo>
                    <a:lnTo>
                      <a:pt x="0" y="936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936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094" name="Rectangle 558">
                <a:extLst>
                  <a:ext uri="{FF2B5EF4-FFF2-40B4-BE49-F238E27FC236}">
                    <a16:creationId xmlns:a16="http://schemas.microsoft.com/office/drawing/2014/main" id="{62B93978-4804-4BFD-9E24-7105B91F28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5" name="Rectangle 559">
                <a:extLst>
                  <a:ext uri="{FF2B5EF4-FFF2-40B4-BE49-F238E27FC236}">
                    <a16:creationId xmlns:a16="http://schemas.microsoft.com/office/drawing/2014/main" id="{852D2C86-A378-4CFE-9332-A3A11849C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tint val="29804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6" name="Rectangle 560">
                <a:extLst>
                  <a:ext uri="{FF2B5EF4-FFF2-40B4-BE49-F238E27FC236}">
                    <a16:creationId xmlns:a16="http://schemas.microsoft.com/office/drawing/2014/main" id="{379929F0-43CA-44AF-8109-F774B3499B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7" y="1763"/>
                <a:ext cx="226" cy="9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7" name="Rectangle 561" descr="ひし形 (枠のみ)">
                <a:extLst>
                  <a:ext uri="{FF2B5EF4-FFF2-40B4-BE49-F238E27FC236}">
                    <a16:creationId xmlns:a16="http://schemas.microsoft.com/office/drawing/2014/main" id="{E2B93138-F1EC-40D3-AAA4-0D2C3587D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114" cy="936"/>
              </a:xfrm>
              <a:prstGeom prst="rect">
                <a:avLst/>
              </a:prstGeom>
              <a:pattFill prst="openDmnd">
                <a:fgClr>
                  <a:srgbClr val="80808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8" name="Rectangle 562">
                <a:extLst>
                  <a:ext uri="{FF2B5EF4-FFF2-40B4-BE49-F238E27FC236}">
                    <a16:creationId xmlns:a16="http://schemas.microsoft.com/office/drawing/2014/main" id="{1FB34488-E728-4CD8-9F80-8B20AD746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9" name="Rectangle 563">
                <a:extLst>
                  <a:ext uri="{FF2B5EF4-FFF2-40B4-BE49-F238E27FC236}">
                    <a16:creationId xmlns:a16="http://schemas.microsoft.com/office/drawing/2014/main" id="{C642CC42-6F59-427D-8E71-BBE03D528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00" name="Rectangle 564">
                <a:extLst>
                  <a:ext uri="{FF2B5EF4-FFF2-40B4-BE49-F238E27FC236}">
                    <a16:creationId xmlns:a16="http://schemas.microsoft.com/office/drawing/2014/main" id="{8C7CCCB4-8F50-42E7-A3B6-D8D830D04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41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01" name="Rectangle 565">
                <a:extLst>
                  <a:ext uri="{FF2B5EF4-FFF2-40B4-BE49-F238E27FC236}">
                    <a16:creationId xmlns:a16="http://schemas.microsoft.com/office/drawing/2014/main" id="{ABFE6727-6F13-4C4B-94E8-5D4316F977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01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02" name="Rectangle 566">
                <a:extLst>
                  <a:ext uri="{FF2B5EF4-FFF2-40B4-BE49-F238E27FC236}">
                    <a16:creationId xmlns:a16="http://schemas.microsoft.com/office/drawing/2014/main" id="{F5F2F861-22BC-4461-A341-1F66A76C2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8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103" name="Group 567">
              <a:extLst>
                <a:ext uri="{FF2B5EF4-FFF2-40B4-BE49-F238E27FC236}">
                  <a16:creationId xmlns:a16="http://schemas.microsoft.com/office/drawing/2014/main" id="{66901F09-E05F-41BB-9914-4C596B71E7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5" y="1678"/>
              <a:ext cx="284" cy="510"/>
              <a:chOff x="2780" y="1763"/>
              <a:chExt cx="340" cy="964"/>
            </a:xfrm>
          </p:grpSpPr>
          <p:sp>
            <p:nvSpPr>
              <p:cNvPr id="66104" name="Freeform 568">
                <a:extLst>
                  <a:ext uri="{FF2B5EF4-FFF2-40B4-BE49-F238E27FC236}">
                    <a16:creationId xmlns:a16="http://schemas.microsoft.com/office/drawing/2014/main" id="{C3A91BA9-3687-47CE-A868-57FCBDE43C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1763"/>
                <a:ext cx="340" cy="964"/>
              </a:xfrm>
              <a:custGeom>
                <a:avLst/>
                <a:gdLst>
                  <a:gd name="T0" fmla="*/ 340 w 340"/>
                  <a:gd name="T1" fmla="*/ 936 h 964"/>
                  <a:gd name="T2" fmla="*/ 312 w 340"/>
                  <a:gd name="T3" fmla="*/ 936 h 964"/>
                  <a:gd name="T4" fmla="*/ 312 w 340"/>
                  <a:gd name="T5" fmla="*/ 964 h 964"/>
                  <a:gd name="T6" fmla="*/ 283 w 340"/>
                  <a:gd name="T7" fmla="*/ 964 h 964"/>
                  <a:gd name="T8" fmla="*/ 283 w 340"/>
                  <a:gd name="T9" fmla="*/ 936 h 964"/>
                  <a:gd name="T10" fmla="*/ 57 w 340"/>
                  <a:gd name="T11" fmla="*/ 936 h 964"/>
                  <a:gd name="T12" fmla="*/ 57 w 340"/>
                  <a:gd name="T13" fmla="*/ 964 h 964"/>
                  <a:gd name="T14" fmla="*/ 28 w 340"/>
                  <a:gd name="T15" fmla="*/ 964 h 964"/>
                  <a:gd name="T16" fmla="*/ 28 w 340"/>
                  <a:gd name="T17" fmla="*/ 936 h 964"/>
                  <a:gd name="T18" fmla="*/ 0 w 340"/>
                  <a:gd name="T19" fmla="*/ 936 h 964"/>
                  <a:gd name="T20" fmla="*/ 0 w 340"/>
                  <a:gd name="T21" fmla="*/ 0 h 964"/>
                  <a:gd name="T22" fmla="*/ 340 w 340"/>
                  <a:gd name="T23" fmla="*/ 0 h 964"/>
                  <a:gd name="T24" fmla="*/ 340 w 340"/>
                  <a:gd name="T25" fmla="*/ 936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964">
                    <a:moveTo>
                      <a:pt x="340" y="936"/>
                    </a:moveTo>
                    <a:lnTo>
                      <a:pt x="312" y="936"/>
                    </a:lnTo>
                    <a:lnTo>
                      <a:pt x="312" y="964"/>
                    </a:lnTo>
                    <a:lnTo>
                      <a:pt x="283" y="964"/>
                    </a:lnTo>
                    <a:lnTo>
                      <a:pt x="283" y="936"/>
                    </a:lnTo>
                    <a:lnTo>
                      <a:pt x="57" y="936"/>
                    </a:lnTo>
                    <a:lnTo>
                      <a:pt x="57" y="964"/>
                    </a:lnTo>
                    <a:lnTo>
                      <a:pt x="28" y="964"/>
                    </a:lnTo>
                    <a:lnTo>
                      <a:pt x="28" y="936"/>
                    </a:lnTo>
                    <a:lnTo>
                      <a:pt x="0" y="936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936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05" name="Rectangle 569">
                <a:extLst>
                  <a:ext uri="{FF2B5EF4-FFF2-40B4-BE49-F238E27FC236}">
                    <a16:creationId xmlns:a16="http://schemas.microsoft.com/office/drawing/2014/main" id="{79699453-554B-4FA4-A969-02726532D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06" name="Rectangle 570">
                <a:extLst>
                  <a:ext uri="{FF2B5EF4-FFF2-40B4-BE49-F238E27FC236}">
                    <a16:creationId xmlns:a16="http://schemas.microsoft.com/office/drawing/2014/main" id="{6D834269-52D3-460E-B130-C36DD35CCC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tint val="29804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07" name="Rectangle 571">
                <a:extLst>
                  <a:ext uri="{FF2B5EF4-FFF2-40B4-BE49-F238E27FC236}">
                    <a16:creationId xmlns:a16="http://schemas.microsoft.com/office/drawing/2014/main" id="{21D135E4-449D-40FA-8C05-E29989EF40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7" y="1763"/>
                <a:ext cx="226" cy="9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08" name="Rectangle 572" descr="ひし形 (枠のみ)">
                <a:extLst>
                  <a:ext uri="{FF2B5EF4-FFF2-40B4-BE49-F238E27FC236}">
                    <a16:creationId xmlns:a16="http://schemas.microsoft.com/office/drawing/2014/main" id="{14D1B7DA-5568-40F6-AEC5-DF210EC45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114" cy="936"/>
              </a:xfrm>
              <a:prstGeom prst="rect">
                <a:avLst/>
              </a:prstGeom>
              <a:pattFill prst="openDmnd">
                <a:fgClr>
                  <a:srgbClr val="80808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09" name="Rectangle 573">
                <a:extLst>
                  <a:ext uri="{FF2B5EF4-FFF2-40B4-BE49-F238E27FC236}">
                    <a16:creationId xmlns:a16="http://schemas.microsoft.com/office/drawing/2014/main" id="{C910A6D7-A00C-4558-8DC7-20502DDF5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10" name="Rectangle 574">
                <a:extLst>
                  <a:ext uri="{FF2B5EF4-FFF2-40B4-BE49-F238E27FC236}">
                    <a16:creationId xmlns:a16="http://schemas.microsoft.com/office/drawing/2014/main" id="{14228E0F-3159-4B4A-B8C0-004C16C88D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11" name="Rectangle 575">
                <a:extLst>
                  <a:ext uri="{FF2B5EF4-FFF2-40B4-BE49-F238E27FC236}">
                    <a16:creationId xmlns:a16="http://schemas.microsoft.com/office/drawing/2014/main" id="{6A8A2AC0-2717-47E7-A6C1-6451519A94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41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12" name="Rectangle 576">
                <a:extLst>
                  <a:ext uri="{FF2B5EF4-FFF2-40B4-BE49-F238E27FC236}">
                    <a16:creationId xmlns:a16="http://schemas.microsoft.com/office/drawing/2014/main" id="{40183CED-CEB0-46AE-8F13-F3CA9BE265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01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13" name="Rectangle 577">
                <a:extLst>
                  <a:ext uri="{FF2B5EF4-FFF2-40B4-BE49-F238E27FC236}">
                    <a16:creationId xmlns:a16="http://schemas.microsoft.com/office/drawing/2014/main" id="{AE8FD2A0-D333-4BE0-A7D6-18F75EF900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8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114" name="Group 578">
              <a:extLst>
                <a:ext uri="{FF2B5EF4-FFF2-40B4-BE49-F238E27FC236}">
                  <a16:creationId xmlns:a16="http://schemas.microsoft.com/office/drawing/2014/main" id="{35C8AE5F-718A-4C4F-8239-61B56E9E9B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7" y="1678"/>
              <a:ext cx="284" cy="510"/>
              <a:chOff x="2780" y="1763"/>
              <a:chExt cx="340" cy="964"/>
            </a:xfrm>
          </p:grpSpPr>
          <p:sp>
            <p:nvSpPr>
              <p:cNvPr id="66115" name="Freeform 579">
                <a:extLst>
                  <a:ext uri="{FF2B5EF4-FFF2-40B4-BE49-F238E27FC236}">
                    <a16:creationId xmlns:a16="http://schemas.microsoft.com/office/drawing/2014/main" id="{1D60D1D7-096D-4F23-BFCC-C9B3BB3633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0" y="1763"/>
                <a:ext cx="340" cy="964"/>
              </a:xfrm>
              <a:custGeom>
                <a:avLst/>
                <a:gdLst>
                  <a:gd name="T0" fmla="*/ 340 w 340"/>
                  <a:gd name="T1" fmla="*/ 936 h 964"/>
                  <a:gd name="T2" fmla="*/ 312 w 340"/>
                  <a:gd name="T3" fmla="*/ 936 h 964"/>
                  <a:gd name="T4" fmla="*/ 312 w 340"/>
                  <a:gd name="T5" fmla="*/ 964 h 964"/>
                  <a:gd name="T6" fmla="*/ 283 w 340"/>
                  <a:gd name="T7" fmla="*/ 964 h 964"/>
                  <a:gd name="T8" fmla="*/ 283 w 340"/>
                  <a:gd name="T9" fmla="*/ 936 h 964"/>
                  <a:gd name="T10" fmla="*/ 57 w 340"/>
                  <a:gd name="T11" fmla="*/ 936 h 964"/>
                  <a:gd name="T12" fmla="*/ 57 w 340"/>
                  <a:gd name="T13" fmla="*/ 964 h 964"/>
                  <a:gd name="T14" fmla="*/ 28 w 340"/>
                  <a:gd name="T15" fmla="*/ 964 h 964"/>
                  <a:gd name="T16" fmla="*/ 28 w 340"/>
                  <a:gd name="T17" fmla="*/ 936 h 964"/>
                  <a:gd name="T18" fmla="*/ 0 w 340"/>
                  <a:gd name="T19" fmla="*/ 936 h 964"/>
                  <a:gd name="T20" fmla="*/ 0 w 340"/>
                  <a:gd name="T21" fmla="*/ 0 h 964"/>
                  <a:gd name="T22" fmla="*/ 340 w 340"/>
                  <a:gd name="T23" fmla="*/ 0 h 964"/>
                  <a:gd name="T24" fmla="*/ 340 w 340"/>
                  <a:gd name="T25" fmla="*/ 936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964">
                    <a:moveTo>
                      <a:pt x="340" y="936"/>
                    </a:moveTo>
                    <a:lnTo>
                      <a:pt x="312" y="936"/>
                    </a:lnTo>
                    <a:lnTo>
                      <a:pt x="312" y="964"/>
                    </a:lnTo>
                    <a:lnTo>
                      <a:pt x="283" y="964"/>
                    </a:lnTo>
                    <a:lnTo>
                      <a:pt x="283" y="936"/>
                    </a:lnTo>
                    <a:lnTo>
                      <a:pt x="57" y="936"/>
                    </a:lnTo>
                    <a:lnTo>
                      <a:pt x="57" y="964"/>
                    </a:lnTo>
                    <a:lnTo>
                      <a:pt x="28" y="964"/>
                    </a:lnTo>
                    <a:lnTo>
                      <a:pt x="28" y="936"/>
                    </a:lnTo>
                    <a:lnTo>
                      <a:pt x="0" y="936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936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16" name="Rectangle 580">
                <a:extLst>
                  <a:ext uri="{FF2B5EF4-FFF2-40B4-BE49-F238E27FC236}">
                    <a16:creationId xmlns:a16="http://schemas.microsoft.com/office/drawing/2014/main" id="{8EA58510-D22D-49BD-BFE4-C9AFE18A45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17" name="Rectangle 581">
                <a:extLst>
                  <a:ext uri="{FF2B5EF4-FFF2-40B4-BE49-F238E27FC236}">
                    <a16:creationId xmlns:a16="http://schemas.microsoft.com/office/drawing/2014/main" id="{58F5006E-315D-4CDE-AB6B-57A162151D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1763"/>
                <a:ext cx="57" cy="936"/>
              </a:xfrm>
              <a:prstGeom prst="rect">
                <a:avLst/>
              </a:prstGeom>
              <a:gradFill rotWithShape="1">
                <a:gsLst>
                  <a:gs pos="0">
                    <a:srgbClr val="B2B2B2">
                      <a:gamma/>
                      <a:tint val="29804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18" name="Rectangle 582">
                <a:extLst>
                  <a:ext uri="{FF2B5EF4-FFF2-40B4-BE49-F238E27FC236}">
                    <a16:creationId xmlns:a16="http://schemas.microsoft.com/office/drawing/2014/main" id="{191A09CF-0289-4A58-A956-3D907BBFDA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7" y="1763"/>
                <a:ext cx="226" cy="9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19" name="Rectangle 583" descr="ひし形 (枠のみ)">
                <a:extLst>
                  <a:ext uri="{FF2B5EF4-FFF2-40B4-BE49-F238E27FC236}">
                    <a16:creationId xmlns:a16="http://schemas.microsoft.com/office/drawing/2014/main" id="{93E94B01-E8A2-497D-A13F-1CEE7B705F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114" cy="936"/>
              </a:xfrm>
              <a:prstGeom prst="rect">
                <a:avLst/>
              </a:prstGeom>
              <a:pattFill prst="openDmnd">
                <a:fgClr>
                  <a:srgbClr val="808080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20" name="Rectangle 584">
                <a:extLst>
                  <a:ext uri="{FF2B5EF4-FFF2-40B4-BE49-F238E27FC236}">
                    <a16:creationId xmlns:a16="http://schemas.microsoft.com/office/drawing/2014/main" id="{A3E6E5D2-9F83-4B25-9588-838555A3E1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21" name="Rectangle 585">
                <a:extLst>
                  <a:ext uri="{FF2B5EF4-FFF2-40B4-BE49-F238E27FC236}">
                    <a16:creationId xmlns:a16="http://schemas.microsoft.com/office/drawing/2014/main" id="{2FD15F60-4326-4144-9BA7-D84B98E3D8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99"/>
                <a:ext cx="28" cy="28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22" name="Rectangle 586">
                <a:extLst>
                  <a:ext uri="{FF2B5EF4-FFF2-40B4-BE49-F238E27FC236}">
                    <a16:creationId xmlns:a16="http://schemas.microsoft.com/office/drawing/2014/main" id="{C974DFCD-75EF-474E-AA84-9536B7A7AB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41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23" name="Rectangle 587">
                <a:extLst>
                  <a:ext uri="{FF2B5EF4-FFF2-40B4-BE49-F238E27FC236}">
                    <a16:creationId xmlns:a16="http://schemas.microsoft.com/office/drawing/2014/main" id="{381CF702-2835-45AD-A23B-D35A1EFFEF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01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24" name="Rectangle 588">
                <a:extLst>
                  <a:ext uri="{FF2B5EF4-FFF2-40B4-BE49-F238E27FC236}">
                    <a16:creationId xmlns:a16="http://schemas.microsoft.com/office/drawing/2014/main" id="{C579F819-F651-4846-B0F0-69C5D01980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" y="2585"/>
                <a:ext cx="56" cy="5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7809" name="Group 1249">
            <a:extLst>
              <a:ext uri="{FF2B5EF4-FFF2-40B4-BE49-F238E27FC236}">
                <a16:creationId xmlns:a16="http://schemas.microsoft.com/office/drawing/2014/main" id="{41CF9737-0390-453D-9DEF-E8792C69E7AF}"/>
              </a:ext>
            </a:extLst>
          </p:cNvPr>
          <p:cNvGrpSpPr>
            <a:grpSpLocks/>
          </p:cNvGrpSpPr>
          <p:nvPr/>
        </p:nvGrpSpPr>
        <p:grpSpPr bwMode="auto">
          <a:xfrm>
            <a:off x="677863" y="2843213"/>
            <a:ext cx="1079500" cy="1439862"/>
            <a:chOff x="427" y="1820"/>
            <a:chExt cx="680" cy="907"/>
          </a:xfrm>
        </p:grpSpPr>
        <p:sp>
          <p:nvSpPr>
            <p:cNvPr id="66127" name="Rectangle 591">
              <a:extLst>
                <a:ext uri="{FF2B5EF4-FFF2-40B4-BE49-F238E27FC236}">
                  <a16:creationId xmlns:a16="http://schemas.microsoft.com/office/drawing/2014/main" id="{976015D0-608D-448C-A657-4FF8495206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" y="1820"/>
              <a:ext cx="680" cy="907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63529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28" name="Rectangle 592">
              <a:extLst>
                <a:ext uri="{FF2B5EF4-FFF2-40B4-BE49-F238E27FC236}">
                  <a16:creationId xmlns:a16="http://schemas.microsoft.com/office/drawing/2014/main" id="{4C0C04F7-620B-4CDE-9531-75970CB56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905"/>
              <a:ext cx="510" cy="794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63529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129" name="Group 593">
              <a:extLst>
                <a:ext uri="{FF2B5EF4-FFF2-40B4-BE49-F238E27FC236}">
                  <a16:creationId xmlns:a16="http://schemas.microsoft.com/office/drawing/2014/main" id="{F06190A1-992D-4701-B9FF-A13616B2ED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1905"/>
              <a:ext cx="510" cy="113"/>
              <a:chOff x="1476" y="2047"/>
              <a:chExt cx="510" cy="113"/>
            </a:xfrm>
          </p:grpSpPr>
          <p:sp>
            <p:nvSpPr>
              <p:cNvPr id="66130" name="Rectangle 594">
                <a:extLst>
                  <a:ext uri="{FF2B5EF4-FFF2-40B4-BE49-F238E27FC236}">
                    <a16:creationId xmlns:a16="http://schemas.microsoft.com/office/drawing/2014/main" id="{80B5F266-3E75-4248-9DEC-5024627E2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510" cy="113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31" name="Rectangle 595">
                <a:extLst>
                  <a:ext uri="{FF2B5EF4-FFF2-40B4-BE49-F238E27FC236}">
                    <a16:creationId xmlns:a16="http://schemas.microsoft.com/office/drawing/2014/main" id="{4629DBFD-9672-4B54-8EC8-89979BE8F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075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32" name="Rectangle 596">
                <a:extLst>
                  <a:ext uri="{FF2B5EF4-FFF2-40B4-BE49-F238E27FC236}">
                    <a16:creationId xmlns:a16="http://schemas.microsoft.com/office/drawing/2014/main" id="{36615757-0935-4EB8-B398-39AACB6103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075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33" name="Rectangle 597">
                <a:extLst>
                  <a:ext uri="{FF2B5EF4-FFF2-40B4-BE49-F238E27FC236}">
                    <a16:creationId xmlns:a16="http://schemas.microsoft.com/office/drawing/2014/main" id="{2C078421-AF8B-4123-88D7-2DACE9A2B4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075"/>
                <a:ext cx="57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34" name="Rectangle 598">
                <a:extLst>
                  <a:ext uri="{FF2B5EF4-FFF2-40B4-BE49-F238E27FC236}">
                    <a16:creationId xmlns:a16="http://schemas.microsoft.com/office/drawing/2014/main" id="{8E290F21-6D77-480C-8469-22B9EA5622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103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35" name="Rectangle 599">
                <a:extLst>
                  <a:ext uri="{FF2B5EF4-FFF2-40B4-BE49-F238E27FC236}">
                    <a16:creationId xmlns:a16="http://schemas.microsoft.com/office/drawing/2014/main" id="{51FA1CFF-0C3A-4151-8ACF-0CD389878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103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36" name="Rectangle 600">
                <a:extLst>
                  <a:ext uri="{FF2B5EF4-FFF2-40B4-BE49-F238E27FC236}">
                    <a16:creationId xmlns:a16="http://schemas.microsoft.com/office/drawing/2014/main" id="{8322639B-C3EF-41F7-8FF9-AB3DB138D7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103"/>
                <a:ext cx="57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137" name="Group 601">
              <a:extLst>
                <a:ext uri="{FF2B5EF4-FFF2-40B4-BE49-F238E27FC236}">
                  <a16:creationId xmlns:a16="http://schemas.microsoft.com/office/drawing/2014/main" id="{515862BC-0F21-454A-9A81-AFB7AB6D6D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2018"/>
              <a:ext cx="510" cy="113"/>
              <a:chOff x="1476" y="2047"/>
              <a:chExt cx="510" cy="113"/>
            </a:xfrm>
          </p:grpSpPr>
          <p:sp>
            <p:nvSpPr>
              <p:cNvPr id="66138" name="Rectangle 602">
                <a:extLst>
                  <a:ext uri="{FF2B5EF4-FFF2-40B4-BE49-F238E27FC236}">
                    <a16:creationId xmlns:a16="http://schemas.microsoft.com/office/drawing/2014/main" id="{D8917490-2D85-4E31-9F71-F46367CD3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510" cy="113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39" name="Rectangle 603">
                <a:extLst>
                  <a:ext uri="{FF2B5EF4-FFF2-40B4-BE49-F238E27FC236}">
                    <a16:creationId xmlns:a16="http://schemas.microsoft.com/office/drawing/2014/main" id="{87859809-AAFB-46AB-8A29-076C9780F6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075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40" name="Rectangle 604">
                <a:extLst>
                  <a:ext uri="{FF2B5EF4-FFF2-40B4-BE49-F238E27FC236}">
                    <a16:creationId xmlns:a16="http://schemas.microsoft.com/office/drawing/2014/main" id="{92E8C931-4F55-4A47-9D7A-650BC76882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075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41" name="Rectangle 605">
                <a:extLst>
                  <a:ext uri="{FF2B5EF4-FFF2-40B4-BE49-F238E27FC236}">
                    <a16:creationId xmlns:a16="http://schemas.microsoft.com/office/drawing/2014/main" id="{02C5CADF-CC1D-4916-83D5-356334F1F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075"/>
                <a:ext cx="57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42" name="Rectangle 606">
                <a:extLst>
                  <a:ext uri="{FF2B5EF4-FFF2-40B4-BE49-F238E27FC236}">
                    <a16:creationId xmlns:a16="http://schemas.microsoft.com/office/drawing/2014/main" id="{ADC5FDB7-7CA7-484B-8033-66CA5DBAFF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103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43" name="Rectangle 607">
                <a:extLst>
                  <a:ext uri="{FF2B5EF4-FFF2-40B4-BE49-F238E27FC236}">
                    <a16:creationId xmlns:a16="http://schemas.microsoft.com/office/drawing/2014/main" id="{3FDC0E0C-8EA6-4588-8D59-D58FC64AC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103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44" name="Rectangle 608">
                <a:extLst>
                  <a:ext uri="{FF2B5EF4-FFF2-40B4-BE49-F238E27FC236}">
                    <a16:creationId xmlns:a16="http://schemas.microsoft.com/office/drawing/2014/main" id="{925EDFE2-9872-4C35-99C2-51A995AA46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103"/>
                <a:ext cx="57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145" name="Group 609">
              <a:extLst>
                <a:ext uri="{FF2B5EF4-FFF2-40B4-BE49-F238E27FC236}">
                  <a16:creationId xmlns:a16="http://schemas.microsoft.com/office/drawing/2014/main" id="{C9D3AFFD-C75D-48ED-8E56-B4A8DCE017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2132"/>
              <a:ext cx="510" cy="113"/>
              <a:chOff x="1476" y="2047"/>
              <a:chExt cx="510" cy="113"/>
            </a:xfrm>
          </p:grpSpPr>
          <p:sp>
            <p:nvSpPr>
              <p:cNvPr id="66146" name="Rectangle 610">
                <a:extLst>
                  <a:ext uri="{FF2B5EF4-FFF2-40B4-BE49-F238E27FC236}">
                    <a16:creationId xmlns:a16="http://schemas.microsoft.com/office/drawing/2014/main" id="{08854023-D66D-414D-A41F-5426C8E3FD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510" cy="113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47" name="Rectangle 611">
                <a:extLst>
                  <a:ext uri="{FF2B5EF4-FFF2-40B4-BE49-F238E27FC236}">
                    <a16:creationId xmlns:a16="http://schemas.microsoft.com/office/drawing/2014/main" id="{852D3990-A77C-48B5-BA64-9B2B5255C4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075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48" name="Rectangle 612">
                <a:extLst>
                  <a:ext uri="{FF2B5EF4-FFF2-40B4-BE49-F238E27FC236}">
                    <a16:creationId xmlns:a16="http://schemas.microsoft.com/office/drawing/2014/main" id="{BB1E135B-CC1F-4311-95DA-48BBF5D7B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075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49" name="Rectangle 613">
                <a:extLst>
                  <a:ext uri="{FF2B5EF4-FFF2-40B4-BE49-F238E27FC236}">
                    <a16:creationId xmlns:a16="http://schemas.microsoft.com/office/drawing/2014/main" id="{6222E45B-1006-4BD9-A23C-D3C07B135D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075"/>
                <a:ext cx="57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50" name="Rectangle 614">
                <a:extLst>
                  <a:ext uri="{FF2B5EF4-FFF2-40B4-BE49-F238E27FC236}">
                    <a16:creationId xmlns:a16="http://schemas.microsoft.com/office/drawing/2014/main" id="{512C0195-8242-464A-BCF1-3164EDA9DC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103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51" name="Rectangle 615">
                <a:extLst>
                  <a:ext uri="{FF2B5EF4-FFF2-40B4-BE49-F238E27FC236}">
                    <a16:creationId xmlns:a16="http://schemas.microsoft.com/office/drawing/2014/main" id="{2ACBF45F-0F8C-467A-A380-0D02B6471C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103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52" name="Rectangle 616">
                <a:extLst>
                  <a:ext uri="{FF2B5EF4-FFF2-40B4-BE49-F238E27FC236}">
                    <a16:creationId xmlns:a16="http://schemas.microsoft.com/office/drawing/2014/main" id="{BCF868CC-C781-437D-80E1-8B7CC0929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103"/>
                <a:ext cx="57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153" name="Group 617">
              <a:extLst>
                <a:ext uri="{FF2B5EF4-FFF2-40B4-BE49-F238E27FC236}">
                  <a16:creationId xmlns:a16="http://schemas.microsoft.com/office/drawing/2014/main" id="{5C1EBCB1-8734-4526-A7C1-D42FC2678C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2245"/>
              <a:ext cx="510" cy="113"/>
              <a:chOff x="1476" y="2047"/>
              <a:chExt cx="510" cy="113"/>
            </a:xfrm>
          </p:grpSpPr>
          <p:sp>
            <p:nvSpPr>
              <p:cNvPr id="66154" name="Rectangle 618">
                <a:extLst>
                  <a:ext uri="{FF2B5EF4-FFF2-40B4-BE49-F238E27FC236}">
                    <a16:creationId xmlns:a16="http://schemas.microsoft.com/office/drawing/2014/main" id="{41006006-F374-4447-A1A3-9DC0F51DE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510" cy="113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55" name="Rectangle 619">
                <a:extLst>
                  <a:ext uri="{FF2B5EF4-FFF2-40B4-BE49-F238E27FC236}">
                    <a16:creationId xmlns:a16="http://schemas.microsoft.com/office/drawing/2014/main" id="{7B88FA39-F85C-46B6-BB9B-21E9B37425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075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56" name="Rectangle 620">
                <a:extLst>
                  <a:ext uri="{FF2B5EF4-FFF2-40B4-BE49-F238E27FC236}">
                    <a16:creationId xmlns:a16="http://schemas.microsoft.com/office/drawing/2014/main" id="{F1EDF934-7107-4560-9C67-8FD5339D6E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075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57" name="Rectangle 621">
                <a:extLst>
                  <a:ext uri="{FF2B5EF4-FFF2-40B4-BE49-F238E27FC236}">
                    <a16:creationId xmlns:a16="http://schemas.microsoft.com/office/drawing/2014/main" id="{BE6C6A10-E9D8-4A43-B2CD-E5D2A55EF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075"/>
                <a:ext cx="57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58" name="Rectangle 622">
                <a:extLst>
                  <a:ext uri="{FF2B5EF4-FFF2-40B4-BE49-F238E27FC236}">
                    <a16:creationId xmlns:a16="http://schemas.microsoft.com/office/drawing/2014/main" id="{A7C53864-C42C-43E9-BD8E-23E1EFF49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103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59" name="Rectangle 623">
                <a:extLst>
                  <a:ext uri="{FF2B5EF4-FFF2-40B4-BE49-F238E27FC236}">
                    <a16:creationId xmlns:a16="http://schemas.microsoft.com/office/drawing/2014/main" id="{DF32BD50-8F7C-4FDD-92B1-57EC58DF36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103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60" name="Rectangle 624">
                <a:extLst>
                  <a:ext uri="{FF2B5EF4-FFF2-40B4-BE49-F238E27FC236}">
                    <a16:creationId xmlns:a16="http://schemas.microsoft.com/office/drawing/2014/main" id="{7518043B-E5EE-46A8-B22B-A9C20BE196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103"/>
                <a:ext cx="57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161" name="Group 625">
              <a:extLst>
                <a:ext uri="{FF2B5EF4-FFF2-40B4-BE49-F238E27FC236}">
                  <a16:creationId xmlns:a16="http://schemas.microsoft.com/office/drawing/2014/main" id="{0F3ABC8D-34BF-43BC-9CF1-1E9DBE0A49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2359"/>
              <a:ext cx="510" cy="113"/>
              <a:chOff x="1476" y="2047"/>
              <a:chExt cx="510" cy="113"/>
            </a:xfrm>
          </p:grpSpPr>
          <p:sp>
            <p:nvSpPr>
              <p:cNvPr id="66162" name="Rectangle 626">
                <a:extLst>
                  <a:ext uri="{FF2B5EF4-FFF2-40B4-BE49-F238E27FC236}">
                    <a16:creationId xmlns:a16="http://schemas.microsoft.com/office/drawing/2014/main" id="{11810A2E-5773-4EB3-A462-641E089E7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510" cy="113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63" name="Rectangle 627">
                <a:extLst>
                  <a:ext uri="{FF2B5EF4-FFF2-40B4-BE49-F238E27FC236}">
                    <a16:creationId xmlns:a16="http://schemas.microsoft.com/office/drawing/2014/main" id="{6E214C67-F510-4640-83F4-68A57A7E29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075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64" name="Rectangle 628">
                <a:extLst>
                  <a:ext uri="{FF2B5EF4-FFF2-40B4-BE49-F238E27FC236}">
                    <a16:creationId xmlns:a16="http://schemas.microsoft.com/office/drawing/2014/main" id="{F6807F14-3965-49C0-8811-904A6EFF5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075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65" name="Rectangle 629">
                <a:extLst>
                  <a:ext uri="{FF2B5EF4-FFF2-40B4-BE49-F238E27FC236}">
                    <a16:creationId xmlns:a16="http://schemas.microsoft.com/office/drawing/2014/main" id="{7787F837-1C19-437C-A170-C3AB2104B3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075"/>
                <a:ext cx="57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66" name="Rectangle 630">
                <a:extLst>
                  <a:ext uri="{FF2B5EF4-FFF2-40B4-BE49-F238E27FC236}">
                    <a16:creationId xmlns:a16="http://schemas.microsoft.com/office/drawing/2014/main" id="{5DE22583-95A9-423A-9229-AFC9C4017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103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67" name="Rectangle 631">
                <a:extLst>
                  <a:ext uri="{FF2B5EF4-FFF2-40B4-BE49-F238E27FC236}">
                    <a16:creationId xmlns:a16="http://schemas.microsoft.com/office/drawing/2014/main" id="{151F6768-4212-4D18-94CE-FC3D3DCB2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103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68" name="Rectangle 632">
                <a:extLst>
                  <a:ext uri="{FF2B5EF4-FFF2-40B4-BE49-F238E27FC236}">
                    <a16:creationId xmlns:a16="http://schemas.microsoft.com/office/drawing/2014/main" id="{8A7AB749-3D30-44F1-B073-DD181375EA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103"/>
                <a:ext cx="57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169" name="Group 633">
              <a:extLst>
                <a:ext uri="{FF2B5EF4-FFF2-40B4-BE49-F238E27FC236}">
                  <a16:creationId xmlns:a16="http://schemas.microsoft.com/office/drawing/2014/main" id="{FF02DB6E-E8DB-4787-94A2-95642075D9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2472"/>
              <a:ext cx="510" cy="113"/>
              <a:chOff x="1476" y="2047"/>
              <a:chExt cx="510" cy="113"/>
            </a:xfrm>
          </p:grpSpPr>
          <p:sp>
            <p:nvSpPr>
              <p:cNvPr id="66170" name="Rectangle 634">
                <a:extLst>
                  <a:ext uri="{FF2B5EF4-FFF2-40B4-BE49-F238E27FC236}">
                    <a16:creationId xmlns:a16="http://schemas.microsoft.com/office/drawing/2014/main" id="{7239157B-BA71-4451-8F1F-24D6D52D7B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510" cy="113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71" name="Rectangle 635">
                <a:extLst>
                  <a:ext uri="{FF2B5EF4-FFF2-40B4-BE49-F238E27FC236}">
                    <a16:creationId xmlns:a16="http://schemas.microsoft.com/office/drawing/2014/main" id="{58FDEA78-80F7-45C3-857A-F72C46546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075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72" name="Rectangle 636">
                <a:extLst>
                  <a:ext uri="{FF2B5EF4-FFF2-40B4-BE49-F238E27FC236}">
                    <a16:creationId xmlns:a16="http://schemas.microsoft.com/office/drawing/2014/main" id="{287429C6-52D7-4FB6-BE5A-91CE9526D8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075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73" name="Rectangle 637">
                <a:extLst>
                  <a:ext uri="{FF2B5EF4-FFF2-40B4-BE49-F238E27FC236}">
                    <a16:creationId xmlns:a16="http://schemas.microsoft.com/office/drawing/2014/main" id="{9F6B91DA-1F7E-4FDF-B824-7ADBC9004E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075"/>
                <a:ext cx="57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74" name="Rectangle 638">
                <a:extLst>
                  <a:ext uri="{FF2B5EF4-FFF2-40B4-BE49-F238E27FC236}">
                    <a16:creationId xmlns:a16="http://schemas.microsoft.com/office/drawing/2014/main" id="{44BF2CC8-1BE7-431C-920D-6AE8D3608C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103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75" name="Rectangle 639">
                <a:extLst>
                  <a:ext uri="{FF2B5EF4-FFF2-40B4-BE49-F238E27FC236}">
                    <a16:creationId xmlns:a16="http://schemas.microsoft.com/office/drawing/2014/main" id="{A34B6669-EDD7-4DBA-857A-D06FB3732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103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76" name="Rectangle 640">
                <a:extLst>
                  <a:ext uri="{FF2B5EF4-FFF2-40B4-BE49-F238E27FC236}">
                    <a16:creationId xmlns:a16="http://schemas.microsoft.com/office/drawing/2014/main" id="{5D72C3D5-E998-410F-AC0C-9DFCDAABCD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103"/>
                <a:ext cx="57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177" name="Group 641">
              <a:extLst>
                <a:ext uri="{FF2B5EF4-FFF2-40B4-BE49-F238E27FC236}">
                  <a16:creationId xmlns:a16="http://schemas.microsoft.com/office/drawing/2014/main" id="{3F90195E-DCB7-4DD0-8A28-5D90C452F0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2585"/>
              <a:ext cx="510" cy="113"/>
              <a:chOff x="1476" y="2047"/>
              <a:chExt cx="510" cy="113"/>
            </a:xfrm>
          </p:grpSpPr>
          <p:sp>
            <p:nvSpPr>
              <p:cNvPr id="66178" name="Rectangle 642">
                <a:extLst>
                  <a:ext uri="{FF2B5EF4-FFF2-40B4-BE49-F238E27FC236}">
                    <a16:creationId xmlns:a16="http://schemas.microsoft.com/office/drawing/2014/main" id="{5F0CACE4-AECF-4164-8B30-217EF59738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510" cy="113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79" name="Rectangle 643">
                <a:extLst>
                  <a:ext uri="{FF2B5EF4-FFF2-40B4-BE49-F238E27FC236}">
                    <a16:creationId xmlns:a16="http://schemas.microsoft.com/office/drawing/2014/main" id="{4D9AE1FD-525C-4EC7-A29E-279FC65FC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075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80" name="Rectangle 644">
                <a:extLst>
                  <a:ext uri="{FF2B5EF4-FFF2-40B4-BE49-F238E27FC236}">
                    <a16:creationId xmlns:a16="http://schemas.microsoft.com/office/drawing/2014/main" id="{32548EFA-9792-406B-981F-388EBD0A7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075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81" name="Rectangle 645">
                <a:extLst>
                  <a:ext uri="{FF2B5EF4-FFF2-40B4-BE49-F238E27FC236}">
                    <a16:creationId xmlns:a16="http://schemas.microsoft.com/office/drawing/2014/main" id="{F0581B5C-0762-439C-ACC0-956F97E62D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075"/>
                <a:ext cx="57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82" name="Rectangle 646">
                <a:extLst>
                  <a:ext uri="{FF2B5EF4-FFF2-40B4-BE49-F238E27FC236}">
                    <a16:creationId xmlns:a16="http://schemas.microsoft.com/office/drawing/2014/main" id="{31E45539-DAED-4D59-A764-24FC44EEB8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103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83" name="Rectangle 647">
                <a:extLst>
                  <a:ext uri="{FF2B5EF4-FFF2-40B4-BE49-F238E27FC236}">
                    <a16:creationId xmlns:a16="http://schemas.microsoft.com/office/drawing/2014/main" id="{8FE65B3F-7936-4348-96A5-324A0F3E22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103"/>
                <a:ext cx="171" cy="2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84" name="Rectangle 648">
                <a:extLst>
                  <a:ext uri="{FF2B5EF4-FFF2-40B4-BE49-F238E27FC236}">
                    <a16:creationId xmlns:a16="http://schemas.microsoft.com/office/drawing/2014/main" id="{B727C850-FCE7-406F-A4F3-7E15679B83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103"/>
                <a:ext cx="57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185" name="Group 649">
            <a:extLst>
              <a:ext uri="{FF2B5EF4-FFF2-40B4-BE49-F238E27FC236}">
                <a16:creationId xmlns:a16="http://schemas.microsoft.com/office/drawing/2014/main" id="{26AE5198-E1E8-4DDB-ADE4-EB18F828B813}"/>
              </a:ext>
            </a:extLst>
          </p:cNvPr>
          <p:cNvGrpSpPr>
            <a:grpSpLocks/>
          </p:cNvGrpSpPr>
          <p:nvPr/>
        </p:nvGrpSpPr>
        <p:grpSpPr bwMode="auto">
          <a:xfrm>
            <a:off x="6257925" y="2800350"/>
            <a:ext cx="1157288" cy="1527175"/>
            <a:chOff x="1618" y="1764"/>
            <a:chExt cx="729" cy="962"/>
          </a:xfrm>
        </p:grpSpPr>
        <p:grpSp>
          <p:nvGrpSpPr>
            <p:cNvPr id="66186" name="Group 650">
              <a:extLst>
                <a:ext uri="{FF2B5EF4-FFF2-40B4-BE49-F238E27FC236}">
                  <a16:creationId xmlns:a16="http://schemas.microsoft.com/office/drawing/2014/main" id="{0814A8D6-0761-45F3-B467-2870B533ED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8" y="2245"/>
              <a:ext cx="361" cy="481"/>
              <a:chOff x="1618" y="1819"/>
              <a:chExt cx="680" cy="907"/>
            </a:xfrm>
          </p:grpSpPr>
          <p:sp>
            <p:nvSpPr>
              <p:cNvPr id="66187" name="Rectangle 651">
                <a:extLst>
                  <a:ext uri="{FF2B5EF4-FFF2-40B4-BE49-F238E27FC236}">
                    <a16:creationId xmlns:a16="http://schemas.microsoft.com/office/drawing/2014/main" id="{8BD21713-AFE9-4ECE-8873-3657D014F4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8" y="1819"/>
                <a:ext cx="680" cy="907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63529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88" name="Rectangle 652">
                <a:extLst>
                  <a:ext uri="{FF2B5EF4-FFF2-40B4-BE49-F238E27FC236}">
                    <a16:creationId xmlns:a16="http://schemas.microsoft.com/office/drawing/2014/main" id="{0EE7FC35-D6C3-4510-94F0-8D6487FF7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1904"/>
                <a:ext cx="510" cy="794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63529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189" name="Group 653">
                <a:extLst>
                  <a:ext uri="{FF2B5EF4-FFF2-40B4-BE49-F238E27FC236}">
                    <a16:creationId xmlns:a16="http://schemas.microsoft.com/office/drawing/2014/main" id="{56A82FC1-5B75-4EA8-8B63-9A84B4F8DD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1904"/>
                <a:ext cx="510" cy="113"/>
                <a:chOff x="1476" y="2047"/>
                <a:chExt cx="510" cy="113"/>
              </a:xfrm>
            </p:grpSpPr>
            <p:sp>
              <p:nvSpPr>
                <p:cNvPr id="66190" name="Rectangle 654">
                  <a:extLst>
                    <a:ext uri="{FF2B5EF4-FFF2-40B4-BE49-F238E27FC236}">
                      <a16:creationId xmlns:a16="http://schemas.microsoft.com/office/drawing/2014/main" id="{BA8CA5BD-DA95-41A8-9753-BC5961BB81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191" name="Rectangle 655">
                  <a:extLst>
                    <a:ext uri="{FF2B5EF4-FFF2-40B4-BE49-F238E27FC236}">
                      <a16:creationId xmlns:a16="http://schemas.microsoft.com/office/drawing/2014/main" id="{DBB9F8DB-FED3-453B-BE7A-180C2886C8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192" name="Rectangle 656">
                  <a:extLst>
                    <a:ext uri="{FF2B5EF4-FFF2-40B4-BE49-F238E27FC236}">
                      <a16:creationId xmlns:a16="http://schemas.microsoft.com/office/drawing/2014/main" id="{1D251111-A7D1-474F-AB4F-4ACCB2FEB5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193" name="Rectangle 657">
                  <a:extLst>
                    <a:ext uri="{FF2B5EF4-FFF2-40B4-BE49-F238E27FC236}">
                      <a16:creationId xmlns:a16="http://schemas.microsoft.com/office/drawing/2014/main" id="{33143DBF-755B-4243-BCDC-C2915E0C02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194" name="Rectangle 658">
                  <a:extLst>
                    <a:ext uri="{FF2B5EF4-FFF2-40B4-BE49-F238E27FC236}">
                      <a16:creationId xmlns:a16="http://schemas.microsoft.com/office/drawing/2014/main" id="{A017A8B1-D89D-4E4A-848B-30E72DBA0D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195" name="Rectangle 659">
                  <a:extLst>
                    <a:ext uri="{FF2B5EF4-FFF2-40B4-BE49-F238E27FC236}">
                      <a16:creationId xmlns:a16="http://schemas.microsoft.com/office/drawing/2014/main" id="{8E91D8BC-476E-4DA5-A879-AF04A36CC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196" name="Rectangle 660">
                  <a:extLst>
                    <a:ext uri="{FF2B5EF4-FFF2-40B4-BE49-F238E27FC236}">
                      <a16:creationId xmlns:a16="http://schemas.microsoft.com/office/drawing/2014/main" id="{5625E82A-7F7F-4040-AB4A-5C0C6DE561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97" name="Group 661">
                <a:extLst>
                  <a:ext uri="{FF2B5EF4-FFF2-40B4-BE49-F238E27FC236}">
                    <a16:creationId xmlns:a16="http://schemas.microsoft.com/office/drawing/2014/main" id="{98D1ABC0-1CAF-4770-B60F-B92B486B6F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017"/>
                <a:ext cx="510" cy="113"/>
                <a:chOff x="1476" y="2047"/>
                <a:chExt cx="510" cy="113"/>
              </a:xfrm>
            </p:grpSpPr>
            <p:sp>
              <p:nvSpPr>
                <p:cNvPr id="66198" name="Rectangle 662">
                  <a:extLst>
                    <a:ext uri="{FF2B5EF4-FFF2-40B4-BE49-F238E27FC236}">
                      <a16:creationId xmlns:a16="http://schemas.microsoft.com/office/drawing/2014/main" id="{B9AF960F-DE2C-4DB8-9B22-D6A13D34BC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199" name="Rectangle 663">
                  <a:extLst>
                    <a:ext uri="{FF2B5EF4-FFF2-40B4-BE49-F238E27FC236}">
                      <a16:creationId xmlns:a16="http://schemas.microsoft.com/office/drawing/2014/main" id="{E90E16FE-BF38-4219-830C-381620B199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00" name="Rectangle 664">
                  <a:extLst>
                    <a:ext uri="{FF2B5EF4-FFF2-40B4-BE49-F238E27FC236}">
                      <a16:creationId xmlns:a16="http://schemas.microsoft.com/office/drawing/2014/main" id="{A3C5F87F-E5D3-4DD1-940C-08AE8E9D3C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01" name="Rectangle 665">
                  <a:extLst>
                    <a:ext uri="{FF2B5EF4-FFF2-40B4-BE49-F238E27FC236}">
                      <a16:creationId xmlns:a16="http://schemas.microsoft.com/office/drawing/2014/main" id="{1D0E2E8E-CA60-4866-8B0C-AE62E52581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02" name="Rectangle 666">
                  <a:extLst>
                    <a:ext uri="{FF2B5EF4-FFF2-40B4-BE49-F238E27FC236}">
                      <a16:creationId xmlns:a16="http://schemas.microsoft.com/office/drawing/2014/main" id="{B93E8A71-0316-4EB8-B89C-C3B70F4C65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03" name="Rectangle 667">
                  <a:extLst>
                    <a:ext uri="{FF2B5EF4-FFF2-40B4-BE49-F238E27FC236}">
                      <a16:creationId xmlns:a16="http://schemas.microsoft.com/office/drawing/2014/main" id="{A308665D-C703-4B57-8E97-4AD35859F3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04" name="Rectangle 668">
                  <a:extLst>
                    <a:ext uri="{FF2B5EF4-FFF2-40B4-BE49-F238E27FC236}">
                      <a16:creationId xmlns:a16="http://schemas.microsoft.com/office/drawing/2014/main" id="{906D39AA-944B-4DC0-8834-57B9FC7FA8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05" name="Group 669">
                <a:extLst>
                  <a:ext uri="{FF2B5EF4-FFF2-40B4-BE49-F238E27FC236}">
                    <a16:creationId xmlns:a16="http://schemas.microsoft.com/office/drawing/2014/main" id="{BBC53BF4-3EA0-447C-A6E6-B40427AEB4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131"/>
                <a:ext cx="510" cy="113"/>
                <a:chOff x="1476" y="2047"/>
                <a:chExt cx="510" cy="113"/>
              </a:xfrm>
            </p:grpSpPr>
            <p:sp>
              <p:nvSpPr>
                <p:cNvPr id="66206" name="Rectangle 670">
                  <a:extLst>
                    <a:ext uri="{FF2B5EF4-FFF2-40B4-BE49-F238E27FC236}">
                      <a16:creationId xmlns:a16="http://schemas.microsoft.com/office/drawing/2014/main" id="{A1D9D3ED-2DD6-4E82-8FC0-BABC1B6EAC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07" name="Rectangle 671">
                  <a:extLst>
                    <a:ext uri="{FF2B5EF4-FFF2-40B4-BE49-F238E27FC236}">
                      <a16:creationId xmlns:a16="http://schemas.microsoft.com/office/drawing/2014/main" id="{BD747621-B1E2-485A-B890-7D04BA8EBC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08" name="Rectangle 672">
                  <a:extLst>
                    <a:ext uri="{FF2B5EF4-FFF2-40B4-BE49-F238E27FC236}">
                      <a16:creationId xmlns:a16="http://schemas.microsoft.com/office/drawing/2014/main" id="{B2A84E3D-8B1C-46C2-B6C0-25C14F4825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09" name="Rectangle 673">
                  <a:extLst>
                    <a:ext uri="{FF2B5EF4-FFF2-40B4-BE49-F238E27FC236}">
                      <a16:creationId xmlns:a16="http://schemas.microsoft.com/office/drawing/2014/main" id="{BFCD0163-022A-4216-9B9D-92A5AF7090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10" name="Rectangle 674">
                  <a:extLst>
                    <a:ext uri="{FF2B5EF4-FFF2-40B4-BE49-F238E27FC236}">
                      <a16:creationId xmlns:a16="http://schemas.microsoft.com/office/drawing/2014/main" id="{EE9CB225-43EC-40F8-B753-1D1461B47B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11" name="Rectangle 675">
                  <a:extLst>
                    <a:ext uri="{FF2B5EF4-FFF2-40B4-BE49-F238E27FC236}">
                      <a16:creationId xmlns:a16="http://schemas.microsoft.com/office/drawing/2014/main" id="{3E34E9CF-D9F9-49AC-9A2E-3D35C22DED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12" name="Rectangle 676">
                  <a:extLst>
                    <a:ext uri="{FF2B5EF4-FFF2-40B4-BE49-F238E27FC236}">
                      <a16:creationId xmlns:a16="http://schemas.microsoft.com/office/drawing/2014/main" id="{C6B9DD7A-2BAB-4A96-ADE2-80DDC02133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13" name="Group 677">
                <a:extLst>
                  <a:ext uri="{FF2B5EF4-FFF2-40B4-BE49-F238E27FC236}">
                    <a16:creationId xmlns:a16="http://schemas.microsoft.com/office/drawing/2014/main" id="{6DBCE729-A048-49F6-9BA3-B80DCB382B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244"/>
                <a:ext cx="510" cy="113"/>
                <a:chOff x="1476" y="2047"/>
                <a:chExt cx="510" cy="113"/>
              </a:xfrm>
            </p:grpSpPr>
            <p:sp>
              <p:nvSpPr>
                <p:cNvPr id="66214" name="Rectangle 678">
                  <a:extLst>
                    <a:ext uri="{FF2B5EF4-FFF2-40B4-BE49-F238E27FC236}">
                      <a16:creationId xmlns:a16="http://schemas.microsoft.com/office/drawing/2014/main" id="{EC45F970-434B-4B57-B4B3-3F72DCE6DA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15" name="Rectangle 679">
                  <a:extLst>
                    <a:ext uri="{FF2B5EF4-FFF2-40B4-BE49-F238E27FC236}">
                      <a16:creationId xmlns:a16="http://schemas.microsoft.com/office/drawing/2014/main" id="{0DC10406-0162-4E24-93CA-32C9DD84F6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16" name="Rectangle 680">
                  <a:extLst>
                    <a:ext uri="{FF2B5EF4-FFF2-40B4-BE49-F238E27FC236}">
                      <a16:creationId xmlns:a16="http://schemas.microsoft.com/office/drawing/2014/main" id="{8E9003FB-5324-4C8D-AE98-22158543F1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17" name="Rectangle 681">
                  <a:extLst>
                    <a:ext uri="{FF2B5EF4-FFF2-40B4-BE49-F238E27FC236}">
                      <a16:creationId xmlns:a16="http://schemas.microsoft.com/office/drawing/2014/main" id="{5B0C1FE4-B5A4-4CE0-ADCE-27475919F9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18" name="Rectangle 682">
                  <a:extLst>
                    <a:ext uri="{FF2B5EF4-FFF2-40B4-BE49-F238E27FC236}">
                      <a16:creationId xmlns:a16="http://schemas.microsoft.com/office/drawing/2014/main" id="{2836E246-5E9E-4C10-8508-7A154D41E6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19" name="Rectangle 683">
                  <a:extLst>
                    <a:ext uri="{FF2B5EF4-FFF2-40B4-BE49-F238E27FC236}">
                      <a16:creationId xmlns:a16="http://schemas.microsoft.com/office/drawing/2014/main" id="{8C48A109-A36C-454A-8EE4-104A1234E9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20" name="Rectangle 684">
                  <a:extLst>
                    <a:ext uri="{FF2B5EF4-FFF2-40B4-BE49-F238E27FC236}">
                      <a16:creationId xmlns:a16="http://schemas.microsoft.com/office/drawing/2014/main" id="{27DCE568-FDEA-4BD5-90EE-7712F7F098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21" name="Group 685">
                <a:extLst>
                  <a:ext uri="{FF2B5EF4-FFF2-40B4-BE49-F238E27FC236}">
                    <a16:creationId xmlns:a16="http://schemas.microsoft.com/office/drawing/2014/main" id="{7EC3D0D3-797B-4F91-AA3D-1C6C2581AE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358"/>
                <a:ext cx="510" cy="113"/>
                <a:chOff x="1476" y="2047"/>
                <a:chExt cx="510" cy="113"/>
              </a:xfrm>
            </p:grpSpPr>
            <p:sp>
              <p:nvSpPr>
                <p:cNvPr id="66222" name="Rectangle 686">
                  <a:extLst>
                    <a:ext uri="{FF2B5EF4-FFF2-40B4-BE49-F238E27FC236}">
                      <a16:creationId xmlns:a16="http://schemas.microsoft.com/office/drawing/2014/main" id="{D2DCB15D-DADF-4DD9-94F9-FC968E6531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23" name="Rectangle 687">
                  <a:extLst>
                    <a:ext uri="{FF2B5EF4-FFF2-40B4-BE49-F238E27FC236}">
                      <a16:creationId xmlns:a16="http://schemas.microsoft.com/office/drawing/2014/main" id="{5B7A1AE3-2AB0-46FC-B5EE-605B31D4B4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24" name="Rectangle 688">
                  <a:extLst>
                    <a:ext uri="{FF2B5EF4-FFF2-40B4-BE49-F238E27FC236}">
                      <a16:creationId xmlns:a16="http://schemas.microsoft.com/office/drawing/2014/main" id="{77789837-99FF-4273-81FB-F1EF8FA612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25" name="Rectangle 689">
                  <a:extLst>
                    <a:ext uri="{FF2B5EF4-FFF2-40B4-BE49-F238E27FC236}">
                      <a16:creationId xmlns:a16="http://schemas.microsoft.com/office/drawing/2014/main" id="{DF7F3D7B-D298-4B12-989E-EADE22BFD0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26" name="Rectangle 690">
                  <a:extLst>
                    <a:ext uri="{FF2B5EF4-FFF2-40B4-BE49-F238E27FC236}">
                      <a16:creationId xmlns:a16="http://schemas.microsoft.com/office/drawing/2014/main" id="{BE35A39F-E92F-4D8A-8340-6D111F7326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27" name="Rectangle 691">
                  <a:extLst>
                    <a:ext uri="{FF2B5EF4-FFF2-40B4-BE49-F238E27FC236}">
                      <a16:creationId xmlns:a16="http://schemas.microsoft.com/office/drawing/2014/main" id="{00CA4188-4F2E-4751-B10B-E20D215DBA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28" name="Rectangle 692">
                  <a:extLst>
                    <a:ext uri="{FF2B5EF4-FFF2-40B4-BE49-F238E27FC236}">
                      <a16:creationId xmlns:a16="http://schemas.microsoft.com/office/drawing/2014/main" id="{648D6884-82E7-418C-AAD7-E9F794CABF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29" name="Group 693">
                <a:extLst>
                  <a:ext uri="{FF2B5EF4-FFF2-40B4-BE49-F238E27FC236}">
                    <a16:creationId xmlns:a16="http://schemas.microsoft.com/office/drawing/2014/main" id="{5D98B310-A008-45ED-AE38-3D7CC6277C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471"/>
                <a:ext cx="510" cy="113"/>
                <a:chOff x="1476" y="2047"/>
                <a:chExt cx="510" cy="113"/>
              </a:xfrm>
            </p:grpSpPr>
            <p:sp>
              <p:nvSpPr>
                <p:cNvPr id="66230" name="Rectangle 694">
                  <a:extLst>
                    <a:ext uri="{FF2B5EF4-FFF2-40B4-BE49-F238E27FC236}">
                      <a16:creationId xmlns:a16="http://schemas.microsoft.com/office/drawing/2014/main" id="{1ECAD347-91C1-4F72-B2CE-46D1243434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31" name="Rectangle 695">
                  <a:extLst>
                    <a:ext uri="{FF2B5EF4-FFF2-40B4-BE49-F238E27FC236}">
                      <a16:creationId xmlns:a16="http://schemas.microsoft.com/office/drawing/2014/main" id="{BB69D944-6A4D-4DFD-A868-E95F96F2C5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32" name="Rectangle 696">
                  <a:extLst>
                    <a:ext uri="{FF2B5EF4-FFF2-40B4-BE49-F238E27FC236}">
                      <a16:creationId xmlns:a16="http://schemas.microsoft.com/office/drawing/2014/main" id="{8AA92930-ED05-4368-96C0-C0BDCBB63F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33" name="Rectangle 697">
                  <a:extLst>
                    <a:ext uri="{FF2B5EF4-FFF2-40B4-BE49-F238E27FC236}">
                      <a16:creationId xmlns:a16="http://schemas.microsoft.com/office/drawing/2014/main" id="{1D269525-E36A-494D-9970-6AFCCB1A98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34" name="Rectangle 698">
                  <a:extLst>
                    <a:ext uri="{FF2B5EF4-FFF2-40B4-BE49-F238E27FC236}">
                      <a16:creationId xmlns:a16="http://schemas.microsoft.com/office/drawing/2014/main" id="{34B63D23-0B49-4462-8833-95D4B8079D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35" name="Rectangle 699">
                  <a:extLst>
                    <a:ext uri="{FF2B5EF4-FFF2-40B4-BE49-F238E27FC236}">
                      <a16:creationId xmlns:a16="http://schemas.microsoft.com/office/drawing/2014/main" id="{84FA4E10-EC24-437F-8EA3-AF15B496D3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36" name="Rectangle 700">
                  <a:extLst>
                    <a:ext uri="{FF2B5EF4-FFF2-40B4-BE49-F238E27FC236}">
                      <a16:creationId xmlns:a16="http://schemas.microsoft.com/office/drawing/2014/main" id="{7051850C-6423-4403-8B08-861DC2F201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37" name="Group 701">
                <a:extLst>
                  <a:ext uri="{FF2B5EF4-FFF2-40B4-BE49-F238E27FC236}">
                    <a16:creationId xmlns:a16="http://schemas.microsoft.com/office/drawing/2014/main" id="{95FA5716-2FD0-497E-8BEC-CAEED92163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584"/>
                <a:ext cx="510" cy="113"/>
                <a:chOff x="1476" y="2047"/>
                <a:chExt cx="510" cy="113"/>
              </a:xfrm>
            </p:grpSpPr>
            <p:sp>
              <p:nvSpPr>
                <p:cNvPr id="66238" name="Rectangle 702">
                  <a:extLst>
                    <a:ext uri="{FF2B5EF4-FFF2-40B4-BE49-F238E27FC236}">
                      <a16:creationId xmlns:a16="http://schemas.microsoft.com/office/drawing/2014/main" id="{BFD76148-F7F4-4C0E-8C73-AC304C89CA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39" name="Rectangle 703">
                  <a:extLst>
                    <a:ext uri="{FF2B5EF4-FFF2-40B4-BE49-F238E27FC236}">
                      <a16:creationId xmlns:a16="http://schemas.microsoft.com/office/drawing/2014/main" id="{ACF9C0B9-7B40-495D-819D-438892AFA1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40" name="Rectangle 704">
                  <a:extLst>
                    <a:ext uri="{FF2B5EF4-FFF2-40B4-BE49-F238E27FC236}">
                      <a16:creationId xmlns:a16="http://schemas.microsoft.com/office/drawing/2014/main" id="{775BE507-9C57-4EE5-A41C-5ADD504A97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41" name="Rectangle 705">
                  <a:extLst>
                    <a:ext uri="{FF2B5EF4-FFF2-40B4-BE49-F238E27FC236}">
                      <a16:creationId xmlns:a16="http://schemas.microsoft.com/office/drawing/2014/main" id="{AE231BDA-6CB6-4C25-8C3E-928743E5E2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42" name="Rectangle 706">
                  <a:extLst>
                    <a:ext uri="{FF2B5EF4-FFF2-40B4-BE49-F238E27FC236}">
                      <a16:creationId xmlns:a16="http://schemas.microsoft.com/office/drawing/2014/main" id="{83AC6FFA-31C4-48EB-BFB9-8E4A28FEFF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43" name="Rectangle 707">
                  <a:extLst>
                    <a:ext uri="{FF2B5EF4-FFF2-40B4-BE49-F238E27FC236}">
                      <a16:creationId xmlns:a16="http://schemas.microsoft.com/office/drawing/2014/main" id="{43BCA098-2EDE-4EFA-8536-201833AD98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44" name="Rectangle 708">
                  <a:extLst>
                    <a:ext uri="{FF2B5EF4-FFF2-40B4-BE49-F238E27FC236}">
                      <a16:creationId xmlns:a16="http://schemas.microsoft.com/office/drawing/2014/main" id="{D04A82AC-56CC-4C38-A2B4-87C8B0459B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245" name="Group 709">
              <a:extLst>
                <a:ext uri="{FF2B5EF4-FFF2-40B4-BE49-F238E27FC236}">
                  <a16:creationId xmlns:a16="http://schemas.microsoft.com/office/drawing/2014/main" id="{48A6CDFF-B83A-4931-A7FC-EEE73C1C36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245"/>
              <a:ext cx="361" cy="481"/>
              <a:chOff x="1618" y="1819"/>
              <a:chExt cx="680" cy="907"/>
            </a:xfrm>
          </p:grpSpPr>
          <p:sp>
            <p:nvSpPr>
              <p:cNvPr id="66246" name="Rectangle 710">
                <a:extLst>
                  <a:ext uri="{FF2B5EF4-FFF2-40B4-BE49-F238E27FC236}">
                    <a16:creationId xmlns:a16="http://schemas.microsoft.com/office/drawing/2014/main" id="{072E617A-EC16-4F84-9FD4-EE929DD0AB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8" y="1819"/>
                <a:ext cx="680" cy="907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63529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247" name="Rectangle 711">
                <a:extLst>
                  <a:ext uri="{FF2B5EF4-FFF2-40B4-BE49-F238E27FC236}">
                    <a16:creationId xmlns:a16="http://schemas.microsoft.com/office/drawing/2014/main" id="{8BC2A393-707F-44C6-A22B-A2E52C620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1904"/>
                <a:ext cx="510" cy="794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63529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248" name="Group 712">
                <a:extLst>
                  <a:ext uri="{FF2B5EF4-FFF2-40B4-BE49-F238E27FC236}">
                    <a16:creationId xmlns:a16="http://schemas.microsoft.com/office/drawing/2014/main" id="{77406961-F489-4FEB-A307-E4D5B97135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1904"/>
                <a:ext cx="510" cy="113"/>
                <a:chOff x="1476" y="2047"/>
                <a:chExt cx="510" cy="113"/>
              </a:xfrm>
            </p:grpSpPr>
            <p:sp>
              <p:nvSpPr>
                <p:cNvPr id="66249" name="Rectangle 713">
                  <a:extLst>
                    <a:ext uri="{FF2B5EF4-FFF2-40B4-BE49-F238E27FC236}">
                      <a16:creationId xmlns:a16="http://schemas.microsoft.com/office/drawing/2014/main" id="{F63AB94C-3057-4FDE-AABC-72CEF439BA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50" name="Rectangle 714">
                  <a:extLst>
                    <a:ext uri="{FF2B5EF4-FFF2-40B4-BE49-F238E27FC236}">
                      <a16:creationId xmlns:a16="http://schemas.microsoft.com/office/drawing/2014/main" id="{9D70D0E4-6D43-4FC7-9859-CE3A581F6E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51" name="Rectangle 715">
                  <a:extLst>
                    <a:ext uri="{FF2B5EF4-FFF2-40B4-BE49-F238E27FC236}">
                      <a16:creationId xmlns:a16="http://schemas.microsoft.com/office/drawing/2014/main" id="{154B0D6D-0663-4C09-BE4E-69ECFED1AC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52" name="Rectangle 716">
                  <a:extLst>
                    <a:ext uri="{FF2B5EF4-FFF2-40B4-BE49-F238E27FC236}">
                      <a16:creationId xmlns:a16="http://schemas.microsoft.com/office/drawing/2014/main" id="{3BA27F2B-945E-4476-B9D1-44198CF8D9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53" name="Rectangle 717">
                  <a:extLst>
                    <a:ext uri="{FF2B5EF4-FFF2-40B4-BE49-F238E27FC236}">
                      <a16:creationId xmlns:a16="http://schemas.microsoft.com/office/drawing/2014/main" id="{1C68C04F-D230-4A42-991A-D3C0AB1584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54" name="Rectangle 718">
                  <a:extLst>
                    <a:ext uri="{FF2B5EF4-FFF2-40B4-BE49-F238E27FC236}">
                      <a16:creationId xmlns:a16="http://schemas.microsoft.com/office/drawing/2014/main" id="{3641DD50-B780-40DD-989D-1E0A793E7B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55" name="Rectangle 719">
                  <a:extLst>
                    <a:ext uri="{FF2B5EF4-FFF2-40B4-BE49-F238E27FC236}">
                      <a16:creationId xmlns:a16="http://schemas.microsoft.com/office/drawing/2014/main" id="{E8EB989D-BC3F-4710-A95E-13325D73D9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56" name="Group 720">
                <a:extLst>
                  <a:ext uri="{FF2B5EF4-FFF2-40B4-BE49-F238E27FC236}">
                    <a16:creationId xmlns:a16="http://schemas.microsoft.com/office/drawing/2014/main" id="{59B6D614-47DC-4966-8A75-B5FF7FC0B9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017"/>
                <a:ext cx="510" cy="113"/>
                <a:chOff x="1476" y="2047"/>
                <a:chExt cx="510" cy="113"/>
              </a:xfrm>
            </p:grpSpPr>
            <p:sp>
              <p:nvSpPr>
                <p:cNvPr id="66257" name="Rectangle 721">
                  <a:extLst>
                    <a:ext uri="{FF2B5EF4-FFF2-40B4-BE49-F238E27FC236}">
                      <a16:creationId xmlns:a16="http://schemas.microsoft.com/office/drawing/2014/main" id="{0206C293-312A-4E13-B3A3-60C1CEFE28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58" name="Rectangle 722">
                  <a:extLst>
                    <a:ext uri="{FF2B5EF4-FFF2-40B4-BE49-F238E27FC236}">
                      <a16:creationId xmlns:a16="http://schemas.microsoft.com/office/drawing/2014/main" id="{94CD3F56-38AA-4968-A4F0-F4E61ACC9A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59" name="Rectangle 723">
                  <a:extLst>
                    <a:ext uri="{FF2B5EF4-FFF2-40B4-BE49-F238E27FC236}">
                      <a16:creationId xmlns:a16="http://schemas.microsoft.com/office/drawing/2014/main" id="{93AB74AD-537B-456B-BBAD-7AB47C3F3B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60" name="Rectangle 724">
                  <a:extLst>
                    <a:ext uri="{FF2B5EF4-FFF2-40B4-BE49-F238E27FC236}">
                      <a16:creationId xmlns:a16="http://schemas.microsoft.com/office/drawing/2014/main" id="{E6B993FA-683E-40A4-A636-EBF8EE46FF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61" name="Rectangle 725">
                  <a:extLst>
                    <a:ext uri="{FF2B5EF4-FFF2-40B4-BE49-F238E27FC236}">
                      <a16:creationId xmlns:a16="http://schemas.microsoft.com/office/drawing/2014/main" id="{47C3B15F-B381-4EA9-A1F1-0EE5522EEB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62" name="Rectangle 726">
                  <a:extLst>
                    <a:ext uri="{FF2B5EF4-FFF2-40B4-BE49-F238E27FC236}">
                      <a16:creationId xmlns:a16="http://schemas.microsoft.com/office/drawing/2014/main" id="{3567FC8D-F149-4448-93B5-D1BF590F73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63" name="Rectangle 727">
                  <a:extLst>
                    <a:ext uri="{FF2B5EF4-FFF2-40B4-BE49-F238E27FC236}">
                      <a16:creationId xmlns:a16="http://schemas.microsoft.com/office/drawing/2014/main" id="{AF7CC098-4A5C-427F-929B-CA71651CF5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64" name="Group 728">
                <a:extLst>
                  <a:ext uri="{FF2B5EF4-FFF2-40B4-BE49-F238E27FC236}">
                    <a16:creationId xmlns:a16="http://schemas.microsoft.com/office/drawing/2014/main" id="{7B4E12EA-DA4A-4248-8C21-38DC2B082C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131"/>
                <a:ext cx="510" cy="113"/>
                <a:chOff x="1476" y="2047"/>
                <a:chExt cx="510" cy="113"/>
              </a:xfrm>
            </p:grpSpPr>
            <p:sp>
              <p:nvSpPr>
                <p:cNvPr id="66265" name="Rectangle 729">
                  <a:extLst>
                    <a:ext uri="{FF2B5EF4-FFF2-40B4-BE49-F238E27FC236}">
                      <a16:creationId xmlns:a16="http://schemas.microsoft.com/office/drawing/2014/main" id="{33D21D35-1B7C-4455-BC17-FECE1B6DAA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66" name="Rectangle 730">
                  <a:extLst>
                    <a:ext uri="{FF2B5EF4-FFF2-40B4-BE49-F238E27FC236}">
                      <a16:creationId xmlns:a16="http://schemas.microsoft.com/office/drawing/2014/main" id="{CA86CD66-DD10-43F4-AD9B-7B306DB6B2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67" name="Rectangle 731">
                  <a:extLst>
                    <a:ext uri="{FF2B5EF4-FFF2-40B4-BE49-F238E27FC236}">
                      <a16:creationId xmlns:a16="http://schemas.microsoft.com/office/drawing/2014/main" id="{64A76FFD-1C71-40B0-B9B4-B6AECE7BE6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68" name="Rectangle 732">
                  <a:extLst>
                    <a:ext uri="{FF2B5EF4-FFF2-40B4-BE49-F238E27FC236}">
                      <a16:creationId xmlns:a16="http://schemas.microsoft.com/office/drawing/2014/main" id="{CDF735D5-FB5D-4A53-B0F1-1F3ACB5B57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69" name="Rectangle 733">
                  <a:extLst>
                    <a:ext uri="{FF2B5EF4-FFF2-40B4-BE49-F238E27FC236}">
                      <a16:creationId xmlns:a16="http://schemas.microsoft.com/office/drawing/2014/main" id="{888F24F7-9726-4793-971A-539427A39B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70" name="Rectangle 734">
                  <a:extLst>
                    <a:ext uri="{FF2B5EF4-FFF2-40B4-BE49-F238E27FC236}">
                      <a16:creationId xmlns:a16="http://schemas.microsoft.com/office/drawing/2014/main" id="{BAF7A10F-B10D-482E-B7CC-0E2EBB47EF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71" name="Rectangle 735">
                  <a:extLst>
                    <a:ext uri="{FF2B5EF4-FFF2-40B4-BE49-F238E27FC236}">
                      <a16:creationId xmlns:a16="http://schemas.microsoft.com/office/drawing/2014/main" id="{7DDFFFFF-C29C-4DBD-A461-B93A4678B5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72" name="Group 736">
                <a:extLst>
                  <a:ext uri="{FF2B5EF4-FFF2-40B4-BE49-F238E27FC236}">
                    <a16:creationId xmlns:a16="http://schemas.microsoft.com/office/drawing/2014/main" id="{8B086CD4-0D85-4B1F-8878-50B1A8DE4E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244"/>
                <a:ext cx="510" cy="113"/>
                <a:chOff x="1476" y="2047"/>
                <a:chExt cx="510" cy="113"/>
              </a:xfrm>
            </p:grpSpPr>
            <p:sp>
              <p:nvSpPr>
                <p:cNvPr id="66273" name="Rectangle 737">
                  <a:extLst>
                    <a:ext uri="{FF2B5EF4-FFF2-40B4-BE49-F238E27FC236}">
                      <a16:creationId xmlns:a16="http://schemas.microsoft.com/office/drawing/2014/main" id="{41BFC78C-86B3-4BD2-97BA-D25ABB7FD2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74" name="Rectangle 738">
                  <a:extLst>
                    <a:ext uri="{FF2B5EF4-FFF2-40B4-BE49-F238E27FC236}">
                      <a16:creationId xmlns:a16="http://schemas.microsoft.com/office/drawing/2014/main" id="{34649723-B35E-42FD-A577-0A893468F3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75" name="Rectangle 739">
                  <a:extLst>
                    <a:ext uri="{FF2B5EF4-FFF2-40B4-BE49-F238E27FC236}">
                      <a16:creationId xmlns:a16="http://schemas.microsoft.com/office/drawing/2014/main" id="{311A3456-7B97-4C17-A699-ADE2997288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76" name="Rectangle 740">
                  <a:extLst>
                    <a:ext uri="{FF2B5EF4-FFF2-40B4-BE49-F238E27FC236}">
                      <a16:creationId xmlns:a16="http://schemas.microsoft.com/office/drawing/2014/main" id="{41885B3F-52C5-486C-9A20-3105A08787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77" name="Rectangle 741">
                  <a:extLst>
                    <a:ext uri="{FF2B5EF4-FFF2-40B4-BE49-F238E27FC236}">
                      <a16:creationId xmlns:a16="http://schemas.microsoft.com/office/drawing/2014/main" id="{3C165739-019E-468E-B41D-1BC49B60F6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78" name="Rectangle 742">
                  <a:extLst>
                    <a:ext uri="{FF2B5EF4-FFF2-40B4-BE49-F238E27FC236}">
                      <a16:creationId xmlns:a16="http://schemas.microsoft.com/office/drawing/2014/main" id="{AB8E0488-E71D-457E-BDB0-DA71F86191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79" name="Rectangle 743">
                  <a:extLst>
                    <a:ext uri="{FF2B5EF4-FFF2-40B4-BE49-F238E27FC236}">
                      <a16:creationId xmlns:a16="http://schemas.microsoft.com/office/drawing/2014/main" id="{C1922FA3-AB96-4B21-B4CC-BA20027117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80" name="Group 744">
                <a:extLst>
                  <a:ext uri="{FF2B5EF4-FFF2-40B4-BE49-F238E27FC236}">
                    <a16:creationId xmlns:a16="http://schemas.microsoft.com/office/drawing/2014/main" id="{AF14F540-BE71-4631-A404-D7E71F6F06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358"/>
                <a:ext cx="510" cy="113"/>
                <a:chOff x="1476" y="2047"/>
                <a:chExt cx="510" cy="113"/>
              </a:xfrm>
            </p:grpSpPr>
            <p:sp>
              <p:nvSpPr>
                <p:cNvPr id="66281" name="Rectangle 745">
                  <a:extLst>
                    <a:ext uri="{FF2B5EF4-FFF2-40B4-BE49-F238E27FC236}">
                      <a16:creationId xmlns:a16="http://schemas.microsoft.com/office/drawing/2014/main" id="{6EEEDA41-A20C-4B1C-9F8F-D75727DE22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82" name="Rectangle 746">
                  <a:extLst>
                    <a:ext uri="{FF2B5EF4-FFF2-40B4-BE49-F238E27FC236}">
                      <a16:creationId xmlns:a16="http://schemas.microsoft.com/office/drawing/2014/main" id="{58E6DF79-8281-4ECB-90E9-09F4514B71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83" name="Rectangle 747">
                  <a:extLst>
                    <a:ext uri="{FF2B5EF4-FFF2-40B4-BE49-F238E27FC236}">
                      <a16:creationId xmlns:a16="http://schemas.microsoft.com/office/drawing/2014/main" id="{EEF6F142-2702-4B67-90E2-08A6DCF9D7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84" name="Rectangle 748">
                  <a:extLst>
                    <a:ext uri="{FF2B5EF4-FFF2-40B4-BE49-F238E27FC236}">
                      <a16:creationId xmlns:a16="http://schemas.microsoft.com/office/drawing/2014/main" id="{7539FA30-076F-4130-97C6-76904FF50B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85" name="Rectangle 749">
                  <a:extLst>
                    <a:ext uri="{FF2B5EF4-FFF2-40B4-BE49-F238E27FC236}">
                      <a16:creationId xmlns:a16="http://schemas.microsoft.com/office/drawing/2014/main" id="{261324A9-C1BA-4993-B5D7-F6858439D6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86" name="Rectangle 750">
                  <a:extLst>
                    <a:ext uri="{FF2B5EF4-FFF2-40B4-BE49-F238E27FC236}">
                      <a16:creationId xmlns:a16="http://schemas.microsoft.com/office/drawing/2014/main" id="{5EC1630C-36A8-4CDA-9F0F-E93BCE7702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87" name="Rectangle 751">
                  <a:extLst>
                    <a:ext uri="{FF2B5EF4-FFF2-40B4-BE49-F238E27FC236}">
                      <a16:creationId xmlns:a16="http://schemas.microsoft.com/office/drawing/2014/main" id="{05A134E9-4FDD-4321-A84A-FF52120D73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88" name="Group 752">
                <a:extLst>
                  <a:ext uri="{FF2B5EF4-FFF2-40B4-BE49-F238E27FC236}">
                    <a16:creationId xmlns:a16="http://schemas.microsoft.com/office/drawing/2014/main" id="{54CAC9A3-C6FD-4FCD-9003-FE5063561F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471"/>
                <a:ext cx="510" cy="113"/>
                <a:chOff x="1476" y="2047"/>
                <a:chExt cx="510" cy="113"/>
              </a:xfrm>
            </p:grpSpPr>
            <p:sp>
              <p:nvSpPr>
                <p:cNvPr id="66289" name="Rectangle 753">
                  <a:extLst>
                    <a:ext uri="{FF2B5EF4-FFF2-40B4-BE49-F238E27FC236}">
                      <a16:creationId xmlns:a16="http://schemas.microsoft.com/office/drawing/2014/main" id="{D7CCE5B2-40C4-49B7-903E-0C08F8D2DD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90" name="Rectangle 754">
                  <a:extLst>
                    <a:ext uri="{FF2B5EF4-FFF2-40B4-BE49-F238E27FC236}">
                      <a16:creationId xmlns:a16="http://schemas.microsoft.com/office/drawing/2014/main" id="{A0D654C0-CA02-4BA7-A044-F1ADAC74B3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91" name="Rectangle 755">
                  <a:extLst>
                    <a:ext uri="{FF2B5EF4-FFF2-40B4-BE49-F238E27FC236}">
                      <a16:creationId xmlns:a16="http://schemas.microsoft.com/office/drawing/2014/main" id="{8629C8CA-E95E-433E-BEB2-9BCD04B664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92" name="Rectangle 756">
                  <a:extLst>
                    <a:ext uri="{FF2B5EF4-FFF2-40B4-BE49-F238E27FC236}">
                      <a16:creationId xmlns:a16="http://schemas.microsoft.com/office/drawing/2014/main" id="{23DD2F8C-98AB-4FA1-9E19-C3DC88CC29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93" name="Rectangle 757">
                  <a:extLst>
                    <a:ext uri="{FF2B5EF4-FFF2-40B4-BE49-F238E27FC236}">
                      <a16:creationId xmlns:a16="http://schemas.microsoft.com/office/drawing/2014/main" id="{E4644F9B-A2A2-4E55-A0D9-C237263E68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94" name="Rectangle 758">
                  <a:extLst>
                    <a:ext uri="{FF2B5EF4-FFF2-40B4-BE49-F238E27FC236}">
                      <a16:creationId xmlns:a16="http://schemas.microsoft.com/office/drawing/2014/main" id="{29AB1C0F-ACD1-4F05-BE05-5D4A8E6CF7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95" name="Rectangle 759">
                  <a:extLst>
                    <a:ext uri="{FF2B5EF4-FFF2-40B4-BE49-F238E27FC236}">
                      <a16:creationId xmlns:a16="http://schemas.microsoft.com/office/drawing/2014/main" id="{29DB5ED3-F7A0-46CB-B683-7A653CD0DA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96" name="Group 760">
                <a:extLst>
                  <a:ext uri="{FF2B5EF4-FFF2-40B4-BE49-F238E27FC236}">
                    <a16:creationId xmlns:a16="http://schemas.microsoft.com/office/drawing/2014/main" id="{0E7DD367-BEC8-46B3-93FD-ABC5CB5A6B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584"/>
                <a:ext cx="510" cy="113"/>
                <a:chOff x="1476" y="2047"/>
                <a:chExt cx="510" cy="113"/>
              </a:xfrm>
            </p:grpSpPr>
            <p:sp>
              <p:nvSpPr>
                <p:cNvPr id="66297" name="Rectangle 761">
                  <a:extLst>
                    <a:ext uri="{FF2B5EF4-FFF2-40B4-BE49-F238E27FC236}">
                      <a16:creationId xmlns:a16="http://schemas.microsoft.com/office/drawing/2014/main" id="{168FAA7E-EC56-444C-B608-7827C10357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98" name="Rectangle 762">
                  <a:extLst>
                    <a:ext uri="{FF2B5EF4-FFF2-40B4-BE49-F238E27FC236}">
                      <a16:creationId xmlns:a16="http://schemas.microsoft.com/office/drawing/2014/main" id="{20010553-E27D-430D-8CF9-B143CC415D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99" name="Rectangle 763">
                  <a:extLst>
                    <a:ext uri="{FF2B5EF4-FFF2-40B4-BE49-F238E27FC236}">
                      <a16:creationId xmlns:a16="http://schemas.microsoft.com/office/drawing/2014/main" id="{A05EFF19-AE39-4838-8BAE-61F0485430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00" name="Rectangle 764">
                  <a:extLst>
                    <a:ext uri="{FF2B5EF4-FFF2-40B4-BE49-F238E27FC236}">
                      <a16:creationId xmlns:a16="http://schemas.microsoft.com/office/drawing/2014/main" id="{786177F6-FD7A-4A5C-9AFB-3C5834846B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01" name="Rectangle 765">
                  <a:extLst>
                    <a:ext uri="{FF2B5EF4-FFF2-40B4-BE49-F238E27FC236}">
                      <a16:creationId xmlns:a16="http://schemas.microsoft.com/office/drawing/2014/main" id="{267A27EE-2521-49FF-A44B-D9A99D9140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02" name="Rectangle 766">
                  <a:extLst>
                    <a:ext uri="{FF2B5EF4-FFF2-40B4-BE49-F238E27FC236}">
                      <a16:creationId xmlns:a16="http://schemas.microsoft.com/office/drawing/2014/main" id="{75FB9666-4F75-4572-8F32-D487BECB3A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03" name="Rectangle 767">
                  <a:extLst>
                    <a:ext uri="{FF2B5EF4-FFF2-40B4-BE49-F238E27FC236}">
                      <a16:creationId xmlns:a16="http://schemas.microsoft.com/office/drawing/2014/main" id="{47FB0474-BD0D-4CAA-8612-D98E58809D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304" name="Group 768">
              <a:extLst>
                <a:ext uri="{FF2B5EF4-FFF2-40B4-BE49-F238E27FC236}">
                  <a16:creationId xmlns:a16="http://schemas.microsoft.com/office/drawing/2014/main" id="{A722E9CF-C1F9-4DCD-9E5E-11B87C66C5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8" y="1764"/>
              <a:ext cx="361" cy="481"/>
              <a:chOff x="1618" y="1819"/>
              <a:chExt cx="680" cy="907"/>
            </a:xfrm>
          </p:grpSpPr>
          <p:sp>
            <p:nvSpPr>
              <p:cNvPr id="66305" name="Rectangle 769">
                <a:extLst>
                  <a:ext uri="{FF2B5EF4-FFF2-40B4-BE49-F238E27FC236}">
                    <a16:creationId xmlns:a16="http://schemas.microsoft.com/office/drawing/2014/main" id="{6AA08082-C479-4E47-A011-CB4D91B2A5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8" y="1819"/>
                <a:ext cx="680" cy="907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63529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06" name="Rectangle 770">
                <a:extLst>
                  <a:ext uri="{FF2B5EF4-FFF2-40B4-BE49-F238E27FC236}">
                    <a16:creationId xmlns:a16="http://schemas.microsoft.com/office/drawing/2014/main" id="{55EA1F9E-D611-4E21-9428-08F6FDECA0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1904"/>
                <a:ext cx="510" cy="794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63529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307" name="Group 771">
                <a:extLst>
                  <a:ext uri="{FF2B5EF4-FFF2-40B4-BE49-F238E27FC236}">
                    <a16:creationId xmlns:a16="http://schemas.microsoft.com/office/drawing/2014/main" id="{A7857D58-95C1-4A7A-BF5A-C4DF1CE283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1904"/>
                <a:ext cx="510" cy="113"/>
                <a:chOff x="1476" y="2047"/>
                <a:chExt cx="510" cy="113"/>
              </a:xfrm>
            </p:grpSpPr>
            <p:sp>
              <p:nvSpPr>
                <p:cNvPr id="66308" name="Rectangle 772">
                  <a:extLst>
                    <a:ext uri="{FF2B5EF4-FFF2-40B4-BE49-F238E27FC236}">
                      <a16:creationId xmlns:a16="http://schemas.microsoft.com/office/drawing/2014/main" id="{8252F0AD-489A-4E00-A328-0F325400E4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09" name="Rectangle 773">
                  <a:extLst>
                    <a:ext uri="{FF2B5EF4-FFF2-40B4-BE49-F238E27FC236}">
                      <a16:creationId xmlns:a16="http://schemas.microsoft.com/office/drawing/2014/main" id="{D89FD6E1-4DAF-465C-885A-1EBFA48999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10" name="Rectangle 774">
                  <a:extLst>
                    <a:ext uri="{FF2B5EF4-FFF2-40B4-BE49-F238E27FC236}">
                      <a16:creationId xmlns:a16="http://schemas.microsoft.com/office/drawing/2014/main" id="{3208E1FC-B6BC-4814-A477-B1F3BD5B16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11" name="Rectangle 775">
                  <a:extLst>
                    <a:ext uri="{FF2B5EF4-FFF2-40B4-BE49-F238E27FC236}">
                      <a16:creationId xmlns:a16="http://schemas.microsoft.com/office/drawing/2014/main" id="{1195047D-C42A-4C39-A667-45850F7077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12" name="Rectangle 776">
                  <a:extLst>
                    <a:ext uri="{FF2B5EF4-FFF2-40B4-BE49-F238E27FC236}">
                      <a16:creationId xmlns:a16="http://schemas.microsoft.com/office/drawing/2014/main" id="{4C3955FF-39C0-401C-B012-FA10F4B678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13" name="Rectangle 777">
                  <a:extLst>
                    <a:ext uri="{FF2B5EF4-FFF2-40B4-BE49-F238E27FC236}">
                      <a16:creationId xmlns:a16="http://schemas.microsoft.com/office/drawing/2014/main" id="{35E05440-8F52-4B47-81A2-4C2D965DEF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14" name="Rectangle 778">
                  <a:extLst>
                    <a:ext uri="{FF2B5EF4-FFF2-40B4-BE49-F238E27FC236}">
                      <a16:creationId xmlns:a16="http://schemas.microsoft.com/office/drawing/2014/main" id="{FA4DDDCD-450A-46C6-9AF4-456DC956D0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15" name="Group 779">
                <a:extLst>
                  <a:ext uri="{FF2B5EF4-FFF2-40B4-BE49-F238E27FC236}">
                    <a16:creationId xmlns:a16="http://schemas.microsoft.com/office/drawing/2014/main" id="{D9726BF6-E26A-41B8-BE2D-6EB4AFE905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017"/>
                <a:ext cx="510" cy="113"/>
                <a:chOff x="1476" y="2047"/>
                <a:chExt cx="510" cy="113"/>
              </a:xfrm>
            </p:grpSpPr>
            <p:sp>
              <p:nvSpPr>
                <p:cNvPr id="66316" name="Rectangle 780">
                  <a:extLst>
                    <a:ext uri="{FF2B5EF4-FFF2-40B4-BE49-F238E27FC236}">
                      <a16:creationId xmlns:a16="http://schemas.microsoft.com/office/drawing/2014/main" id="{0217F86A-74E1-4F05-8CCE-FFF6A56971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17" name="Rectangle 781">
                  <a:extLst>
                    <a:ext uri="{FF2B5EF4-FFF2-40B4-BE49-F238E27FC236}">
                      <a16:creationId xmlns:a16="http://schemas.microsoft.com/office/drawing/2014/main" id="{0901CD21-7C48-4650-8EC2-9519712109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18" name="Rectangle 782">
                  <a:extLst>
                    <a:ext uri="{FF2B5EF4-FFF2-40B4-BE49-F238E27FC236}">
                      <a16:creationId xmlns:a16="http://schemas.microsoft.com/office/drawing/2014/main" id="{F084218E-7279-4395-AA89-FCE577CF43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19" name="Rectangle 783">
                  <a:extLst>
                    <a:ext uri="{FF2B5EF4-FFF2-40B4-BE49-F238E27FC236}">
                      <a16:creationId xmlns:a16="http://schemas.microsoft.com/office/drawing/2014/main" id="{4E3F76B8-F5DC-4E8F-A062-F2CED81DF9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20" name="Rectangle 784">
                  <a:extLst>
                    <a:ext uri="{FF2B5EF4-FFF2-40B4-BE49-F238E27FC236}">
                      <a16:creationId xmlns:a16="http://schemas.microsoft.com/office/drawing/2014/main" id="{C68D8BFA-1D7F-47EA-AB31-78CFAEB0FB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21" name="Rectangle 785">
                  <a:extLst>
                    <a:ext uri="{FF2B5EF4-FFF2-40B4-BE49-F238E27FC236}">
                      <a16:creationId xmlns:a16="http://schemas.microsoft.com/office/drawing/2014/main" id="{C0522D42-DA66-4EAA-A129-9791B46A92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22" name="Rectangle 786">
                  <a:extLst>
                    <a:ext uri="{FF2B5EF4-FFF2-40B4-BE49-F238E27FC236}">
                      <a16:creationId xmlns:a16="http://schemas.microsoft.com/office/drawing/2014/main" id="{AE41B50D-0790-46AC-B30D-9F16056A37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23" name="Group 787">
                <a:extLst>
                  <a:ext uri="{FF2B5EF4-FFF2-40B4-BE49-F238E27FC236}">
                    <a16:creationId xmlns:a16="http://schemas.microsoft.com/office/drawing/2014/main" id="{6569C5C1-43DB-438F-AC80-F65461BA49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131"/>
                <a:ext cx="510" cy="113"/>
                <a:chOff x="1476" y="2047"/>
                <a:chExt cx="510" cy="113"/>
              </a:xfrm>
            </p:grpSpPr>
            <p:sp>
              <p:nvSpPr>
                <p:cNvPr id="66324" name="Rectangle 788">
                  <a:extLst>
                    <a:ext uri="{FF2B5EF4-FFF2-40B4-BE49-F238E27FC236}">
                      <a16:creationId xmlns:a16="http://schemas.microsoft.com/office/drawing/2014/main" id="{C6ECA5DC-2AF6-4D38-98AE-ABF266B6B4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25" name="Rectangle 789">
                  <a:extLst>
                    <a:ext uri="{FF2B5EF4-FFF2-40B4-BE49-F238E27FC236}">
                      <a16:creationId xmlns:a16="http://schemas.microsoft.com/office/drawing/2014/main" id="{892B6653-0729-4446-BD4B-F6AB0ADBE3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26" name="Rectangle 790">
                  <a:extLst>
                    <a:ext uri="{FF2B5EF4-FFF2-40B4-BE49-F238E27FC236}">
                      <a16:creationId xmlns:a16="http://schemas.microsoft.com/office/drawing/2014/main" id="{B2BCF0D2-CA6A-4848-916B-50729927DA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27" name="Rectangle 791">
                  <a:extLst>
                    <a:ext uri="{FF2B5EF4-FFF2-40B4-BE49-F238E27FC236}">
                      <a16:creationId xmlns:a16="http://schemas.microsoft.com/office/drawing/2014/main" id="{18DDEA4B-C026-4DCB-90BE-B6080DD45C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28" name="Rectangle 792">
                  <a:extLst>
                    <a:ext uri="{FF2B5EF4-FFF2-40B4-BE49-F238E27FC236}">
                      <a16:creationId xmlns:a16="http://schemas.microsoft.com/office/drawing/2014/main" id="{2FFADD7A-D555-4A0F-8933-5E6F12A542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29" name="Rectangle 793">
                  <a:extLst>
                    <a:ext uri="{FF2B5EF4-FFF2-40B4-BE49-F238E27FC236}">
                      <a16:creationId xmlns:a16="http://schemas.microsoft.com/office/drawing/2014/main" id="{1F44A023-7F69-4273-B866-D4B0702246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30" name="Rectangle 794">
                  <a:extLst>
                    <a:ext uri="{FF2B5EF4-FFF2-40B4-BE49-F238E27FC236}">
                      <a16:creationId xmlns:a16="http://schemas.microsoft.com/office/drawing/2014/main" id="{5A2960EE-966B-4353-B0BD-733D7DF3F7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31" name="Group 795">
                <a:extLst>
                  <a:ext uri="{FF2B5EF4-FFF2-40B4-BE49-F238E27FC236}">
                    <a16:creationId xmlns:a16="http://schemas.microsoft.com/office/drawing/2014/main" id="{33A4F6DA-9050-4516-801C-DACF614FF6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244"/>
                <a:ext cx="510" cy="113"/>
                <a:chOff x="1476" y="2047"/>
                <a:chExt cx="510" cy="113"/>
              </a:xfrm>
            </p:grpSpPr>
            <p:sp>
              <p:nvSpPr>
                <p:cNvPr id="66332" name="Rectangle 796">
                  <a:extLst>
                    <a:ext uri="{FF2B5EF4-FFF2-40B4-BE49-F238E27FC236}">
                      <a16:creationId xmlns:a16="http://schemas.microsoft.com/office/drawing/2014/main" id="{67B279B5-0AD4-4CC7-BB3B-50F32E4623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33" name="Rectangle 797">
                  <a:extLst>
                    <a:ext uri="{FF2B5EF4-FFF2-40B4-BE49-F238E27FC236}">
                      <a16:creationId xmlns:a16="http://schemas.microsoft.com/office/drawing/2014/main" id="{6E15E1B1-3238-46E4-8DA0-7F7CDD48EB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34" name="Rectangle 798">
                  <a:extLst>
                    <a:ext uri="{FF2B5EF4-FFF2-40B4-BE49-F238E27FC236}">
                      <a16:creationId xmlns:a16="http://schemas.microsoft.com/office/drawing/2014/main" id="{78BE2950-9981-4415-A178-A655FF06B6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35" name="Rectangle 799">
                  <a:extLst>
                    <a:ext uri="{FF2B5EF4-FFF2-40B4-BE49-F238E27FC236}">
                      <a16:creationId xmlns:a16="http://schemas.microsoft.com/office/drawing/2014/main" id="{6B696037-2CCC-4DE4-AF37-0903FBE442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36" name="Rectangle 800">
                  <a:extLst>
                    <a:ext uri="{FF2B5EF4-FFF2-40B4-BE49-F238E27FC236}">
                      <a16:creationId xmlns:a16="http://schemas.microsoft.com/office/drawing/2014/main" id="{E2674635-0D34-48C0-8CEF-9D1E88D3F2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37" name="Rectangle 801">
                  <a:extLst>
                    <a:ext uri="{FF2B5EF4-FFF2-40B4-BE49-F238E27FC236}">
                      <a16:creationId xmlns:a16="http://schemas.microsoft.com/office/drawing/2014/main" id="{815D41C8-A5FF-4E70-AB13-CBAAB5577E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38" name="Rectangle 802">
                  <a:extLst>
                    <a:ext uri="{FF2B5EF4-FFF2-40B4-BE49-F238E27FC236}">
                      <a16:creationId xmlns:a16="http://schemas.microsoft.com/office/drawing/2014/main" id="{9B8E6DE4-E97E-4786-9D5C-B1BD4205E2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39" name="Group 803">
                <a:extLst>
                  <a:ext uri="{FF2B5EF4-FFF2-40B4-BE49-F238E27FC236}">
                    <a16:creationId xmlns:a16="http://schemas.microsoft.com/office/drawing/2014/main" id="{9BED6BF2-B58E-4CCA-A2D2-FEEE5B092B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358"/>
                <a:ext cx="510" cy="113"/>
                <a:chOff x="1476" y="2047"/>
                <a:chExt cx="510" cy="113"/>
              </a:xfrm>
            </p:grpSpPr>
            <p:sp>
              <p:nvSpPr>
                <p:cNvPr id="66340" name="Rectangle 804">
                  <a:extLst>
                    <a:ext uri="{FF2B5EF4-FFF2-40B4-BE49-F238E27FC236}">
                      <a16:creationId xmlns:a16="http://schemas.microsoft.com/office/drawing/2014/main" id="{F1643DF2-B9D2-4B10-8201-C7D06E9A51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41" name="Rectangle 805">
                  <a:extLst>
                    <a:ext uri="{FF2B5EF4-FFF2-40B4-BE49-F238E27FC236}">
                      <a16:creationId xmlns:a16="http://schemas.microsoft.com/office/drawing/2014/main" id="{60CC2D4C-373F-4A4E-A68B-2347148F79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42" name="Rectangle 806">
                  <a:extLst>
                    <a:ext uri="{FF2B5EF4-FFF2-40B4-BE49-F238E27FC236}">
                      <a16:creationId xmlns:a16="http://schemas.microsoft.com/office/drawing/2014/main" id="{B53EF90F-02FD-497B-B87E-DD41F4A363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43" name="Rectangle 807">
                  <a:extLst>
                    <a:ext uri="{FF2B5EF4-FFF2-40B4-BE49-F238E27FC236}">
                      <a16:creationId xmlns:a16="http://schemas.microsoft.com/office/drawing/2014/main" id="{71287C7C-4997-407E-A854-D63EBD486A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44" name="Rectangle 808">
                  <a:extLst>
                    <a:ext uri="{FF2B5EF4-FFF2-40B4-BE49-F238E27FC236}">
                      <a16:creationId xmlns:a16="http://schemas.microsoft.com/office/drawing/2014/main" id="{7C17A6A0-A9AE-4744-9604-20108EDDB1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45" name="Rectangle 809">
                  <a:extLst>
                    <a:ext uri="{FF2B5EF4-FFF2-40B4-BE49-F238E27FC236}">
                      <a16:creationId xmlns:a16="http://schemas.microsoft.com/office/drawing/2014/main" id="{1738621A-7804-498E-89E5-E947ECEFC3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46" name="Rectangle 810">
                  <a:extLst>
                    <a:ext uri="{FF2B5EF4-FFF2-40B4-BE49-F238E27FC236}">
                      <a16:creationId xmlns:a16="http://schemas.microsoft.com/office/drawing/2014/main" id="{CA8F2A40-3B59-4433-993E-2078F02D1F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47" name="Group 811">
                <a:extLst>
                  <a:ext uri="{FF2B5EF4-FFF2-40B4-BE49-F238E27FC236}">
                    <a16:creationId xmlns:a16="http://schemas.microsoft.com/office/drawing/2014/main" id="{D54CCE72-309F-410C-8BA4-6CF6B4E1E6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471"/>
                <a:ext cx="510" cy="113"/>
                <a:chOff x="1476" y="2047"/>
                <a:chExt cx="510" cy="113"/>
              </a:xfrm>
            </p:grpSpPr>
            <p:sp>
              <p:nvSpPr>
                <p:cNvPr id="66348" name="Rectangle 812">
                  <a:extLst>
                    <a:ext uri="{FF2B5EF4-FFF2-40B4-BE49-F238E27FC236}">
                      <a16:creationId xmlns:a16="http://schemas.microsoft.com/office/drawing/2014/main" id="{37A5A25A-E032-4B09-9AE4-F6C07545B7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49" name="Rectangle 813">
                  <a:extLst>
                    <a:ext uri="{FF2B5EF4-FFF2-40B4-BE49-F238E27FC236}">
                      <a16:creationId xmlns:a16="http://schemas.microsoft.com/office/drawing/2014/main" id="{AD54E298-9C94-4D29-866E-3B54B21099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50" name="Rectangle 814">
                  <a:extLst>
                    <a:ext uri="{FF2B5EF4-FFF2-40B4-BE49-F238E27FC236}">
                      <a16:creationId xmlns:a16="http://schemas.microsoft.com/office/drawing/2014/main" id="{E924ECC7-7354-4928-8652-2D75A8ADC8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51" name="Rectangle 815">
                  <a:extLst>
                    <a:ext uri="{FF2B5EF4-FFF2-40B4-BE49-F238E27FC236}">
                      <a16:creationId xmlns:a16="http://schemas.microsoft.com/office/drawing/2014/main" id="{4AA8ED4E-B7B3-4817-AC91-B9FE6B4565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52" name="Rectangle 816">
                  <a:extLst>
                    <a:ext uri="{FF2B5EF4-FFF2-40B4-BE49-F238E27FC236}">
                      <a16:creationId xmlns:a16="http://schemas.microsoft.com/office/drawing/2014/main" id="{18A43B8D-96D6-4585-A18D-EA69209497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53" name="Rectangle 817">
                  <a:extLst>
                    <a:ext uri="{FF2B5EF4-FFF2-40B4-BE49-F238E27FC236}">
                      <a16:creationId xmlns:a16="http://schemas.microsoft.com/office/drawing/2014/main" id="{02B094E3-C516-4067-B381-E21D71A827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54" name="Rectangle 818">
                  <a:extLst>
                    <a:ext uri="{FF2B5EF4-FFF2-40B4-BE49-F238E27FC236}">
                      <a16:creationId xmlns:a16="http://schemas.microsoft.com/office/drawing/2014/main" id="{E06B3396-6824-416C-93C0-F14369F28C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55" name="Group 819">
                <a:extLst>
                  <a:ext uri="{FF2B5EF4-FFF2-40B4-BE49-F238E27FC236}">
                    <a16:creationId xmlns:a16="http://schemas.microsoft.com/office/drawing/2014/main" id="{1662A02D-3EA1-4C7A-A2AB-0811B871E6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584"/>
                <a:ext cx="510" cy="113"/>
                <a:chOff x="1476" y="2047"/>
                <a:chExt cx="510" cy="113"/>
              </a:xfrm>
            </p:grpSpPr>
            <p:sp>
              <p:nvSpPr>
                <p:cNvPr id="66356" name="Rectangle 820">
                  <a:extLst>
                    <a:ext uri="{FF2B5EF4-FFF2-40B4-BE49-F238E27FC236}">
                      <a16:creationId xmlns:a16="http://schemas.microsoft.com/office/drawing/2014/main" id="{DC01654A-E38B-42FD-B98B-94EF1B1956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57" name="Rectangle 821">
                  <a:extLst>
                    <a:ext uri="{FF2B5EF4-FFF2-40B4-BE49-F238E27FC236}">
                      <a16:creationId xmlns:a16="http://schemas.microsoft.com/office/drawing/2014/main" id="{5DA89322-A920-44B4-BFF9-91347595F6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58" name="Rectangle 822">
                  <a:extLst>
                    <a:ext uri="{FF2B5EF4-FFF2-40B4-BE49-F238E27FC236}">
                      <a16:creationId xmlns:a16="http://schemas.microsoft.com/office/drawing/2014/main" id="{3FFB5A1F-AAAD-4434-ACDF-F11F3A6E52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59" name="Rectangle 823">
                  <a:extLst>
                    <a:ext uri="{FF2B5EF4-FFF2-40B4-BE49-F238E27FC236}">
                      <a16:creationId xmlns:a16="http://schemas.microsoft.com/office/drawing/2014/main" id="{D23EEA92-5DEE-406F-B56F-DC7129F502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60" name="Rectangle 824">
                  <a:extLst>
                    <a:ext uri="{FF2B5EF4-FFF2-40B4-BE49-F238E27FC236}">
                      <a16:creationId xmlns:a16="http://schemas.microsoft.com/office/drawing/2014/main" id="{18AF8F04-2A9F-4353-8444-470E552A7B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61" name="Rectangle 825">
                  <a:extLst>
                    <a:ext uri="{FF2B5EF4-FFF2-40B4-BE49-F238E27FC236}">
                      <a16:creationId xmlns:a16="http://schemas.microsoft.com/office/drawing/2014/main" id="{AA04A6F2-78B1-4F36-9295-DFC540BE3B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62" name="Rectangle 826">
                  <a:extLst>
                    <a:ext uri="{FF2B5EF4-FFF2-40B4-BE49-F238E27FC236}">
                      <a16:creationId xmlns:a16="http://schemas.microsoft.com/office/drawing/2014/main" id="{4F1918A4-36BB-4097-B614-10CA682184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363" name="Group 827">
              <a:extLst>
                <a:ext uri="{FF2B5EF4-FFF2-40B4-BE49-F238E27FC236}">
                  <a16:creationId xmlns:a16="http://schemas.microsoft.com/office/drawing/2014/main" id="{46D5A6B0-6149-4CB4-AE7D-56562FA26A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1764"/>
              <a:ext cx="361" cy="481"/>
              <a:chOff x="1618" y="1819"/>
              <a:chExt cx="680" cy="907"/>
            </a:xfrm>
          </p:grpSpPr>
          <p:sp>
            <p:nvSpPr>
              <p:cNvPr id="66364" name="Rectangle 828">
                <a:extLst>
                  <a:ext uri="{FF2B5EF4-FFF2-40B4-BE49-F238E27FC236}">
                    <a16:creationId xmlns:a16="http://schemas.microsoft.com/office/drawing/2014/main" id="{95B9C11C-17AB-4575-8610-EBB3CB400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8" y="1819"/>
                <a:ext cx="680" cy="907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63529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65" name="Rectangle 829">
                <a:extLst>
                  <a:ext uri="{FF2B5EF4-FFF2-40B4-BE49-F238E27FC236}">
                    <a16:creationId xmlns:a16="http://schemas.microsoft.com/office/drawing/2014/main" id="{21FA816A-0779-4A3B-850E-A215C366F0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1904"/>
                <a:ext cx="510" cy="794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63529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366" name="Group 830">
                <a:extLst>
                  <a:ext uri="{FF2B5EF4-FFF2-40B4-BE49-F238E27FC236}">
                    <a16:creationId xmlns:a16="http://schemas.microsoft.com/office/drawing/2014/main" id="{E11A57CE-E96A-4069-BC01-D0CBCA7BDC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1904"/>
                <a:ext cx="510" cy="113"/>
                <a:chOff x="1476" y="2047"/>
                <a:chExt cx="510" cy="113"/>
              </a:xfrm>
            </p:grpSpPr>
            <p:sp>
              <p:nvSpPr>
                <p:cNvPr id="66367" name="Rectangle 831">
                  <a:extLst>
                    <a:ext uri="{FF2B5EF4-FFF2-40B4-BE49-F238E27FC236}">
                      <a16:creationId xmlns:a16="http://schemas.microsoft.com/office/drawing/2014/main" id="{BC36F4C0-88F0-4F88-955B-D97B595E87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68" name="Rectangle 832">
                  <a:extLst>
                    <a:ext uri="{FF2B5EF4-FFF2-40B4-BE49-F238E27FC236}">
                      <a16:creationId xmlns:a16="http://schemas.microsoft.com/office/drawing/2014/main" id="{EDF36667-201D-4CD5-A44D-805FB33A2D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69" name="Rectangle 833">
                  <a:extLst>
                    <a:ext uri="{FF2B5EF4-FFF2-40B4-BE49-F238E27FC236}">
                      <a16:creationId xmlns:a16="http://schemas.microsoft.com/office/drawing/2014/main" id="{B8071B46-D0F6-4D34-A5EC-711CD0E2D5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70" name="Rectangle 834">
                  <a:extLst>
                    <a:ext uri="{FF2B5EF4-FFF2-40B4-BE49-F238E27FC236}">
                      <a16:creationId xmlns:a16="http://schemas.microsoft.com/office/drawing/2014/main" id="{8031DD31-5C2B-4BCC-8B41-77EC83036F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71" name="Rectangle 835">
                  <a:extLst>
                    <a:ext uri="{FF2B5EF4-FFF2-40B4-BE49-F238E27FC236}">
                      <a16:creationId xmlns:a16="http://schemas.microsoft.com/office/drawing/2014/main" id="{53F2353D-5775-4F14-AB3F-B897B1A773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72" name="Rectangle 836">
                  <a:extLst>
                    <a:ext uri="{FF2B5EF4-FFF2-40B4-BE49-F238E27FC236}">
                      <a16:creationId xmlns:a16="http://schemas.microsoft.com/office/drawing/2014/main" id="{ABE159D4-1F38-4B42-84D7-93D936A335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73" name="Rectangle 837">
                  <a:extLst>
                    <a:ext uri="{FF2B5EF4-FFF2-40B4-BE49-F238E27FC236}">
                      <a16:creationId xmlns:a16="http://schemas.microsoft.com/office/drawing/2014/main" id="{36AC8FF7-6E3F-4840-91CF-A556CC71C8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74" name="Group 838">
                <a:extLst>
                  <a:ext uri="{FF2B5EF4-FFF2-40B4-BE49-F238E27FC236}">
                    <a16:creationId xmlns:a16="http://schemas.microsoft.com/office/drawing/2014/main" id="{86D3594D-9231-4B78-9ED7-9133C9211F6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017"/>
                <a:ext cx="510" cy="113"/>
                <a:chOff x="1476" y="2047"/>
                <a:chExt cx="510" cy="113"/>
              </a:xfrm>
            </p:grpSpPr>
            <p:sp>
              <p:nvSpPr>
                <p:cNvPr id="66375" name="Rectangle 839">
                  <a:extLst>
                    <a:ext uri="{FF2B5EF4-FFF2-40B4-BE49-F238E27FC236}">
                      <a16:creationId xmlns:a16="http://schemas.microsoft.com/office/drawing/2014/main" id="{7A594AB1-60B6-43C4-BC1B-5DA94D5F3F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76" name="Rectangle 840">
                  <a:extLst>
                    <a:ext uri="{FF2B5EF4-FFF2-40B4-BE49-F238E27FC236}">
                      <a16:creationId xmlns:a16="http://schemas.microsoft.com/office/drawing/2014/main" id="{385290C4-B04E-4428-B635-3A0269B8FC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77" name="Rectangle 841">
                  <a:extLst>
                    <a:ext uri="{FF2B5EF4-FFF2-40B4-BE49-F238E27FC236}">
                      <a16:creationId xmlns:a16="http://schemas.microsoft.com/office/drawing/2014/main" id="{29C4AB5D-CD98-4796-AF9F-1454D12CC5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78" name="Rectangle 842">
                  <a:extLst>
                    <a:ext uri="{FF2B5EF4-FFF2-40B4-BE49-F238E27FC236}">
                      <a16:creationId xmlns:a16="http://schemas.microsoft.com/office/drawing/2014/main" id="{6C1F1F7D-91CA-43C4-B853-88DCD7B55B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79" name="Rectangle 843">
                  <a:extLst>
                    <a:ext uri="{FF2B5EF4-FFF2-40B4-BE49-F238E27FC236}">
                      <a16:creationId xmlns:a16="http://schemas.microsoft.com/office/drawing/2014/main" id="{10D0E5D0-EDEE-4D80-B046-1346382E49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80" name="Rectangle 844">
                  <a:extLst>
                    <a:ext uri="{FF2B5EF4-FFF2-40B4-BE49-F238E27FC236}">
                      <a16:creationId xmlns:a16="http://schemas.microsoft.com/office/drawing/2014/main" id="{5AE5A76F-D5E4-4B7A-9754-EAA6C53D5E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81" name="Rectangle 845">
                  <a:extLst>
                    <a:ext uri="{FF2B5EF4-FFF2-40B4-BE49-F238E27FC236}">
                      <a16:creationId xmlns:a16="http://schemas.microsoft.com/office/drawing/2014/main" id="{56512CF9-2851-4029-802F-0D5F3CF549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82" name="Group 846">
                <a:extLst>
                  <a:ext uri="{FF2B5EF4-FFF2-40B4-BE49-F238E27FC236}">
                    <a16:creationId xmlns:a16="http://schemas.microsoft.com/office/drawing/2014/main" id="{76D1F436-924F-4509-8111-0F027ACEF5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131"/>
                <a:ext cx="510" cy="113"/>
                <a:chOff x="1476" y="2047"/>
                <a:chExt cx="510" cy="113"/>
              </a:xfrm>
            </p:grpSpPr>
            <p:sp>
              <p:nvSpPr>
                <p:cNvPr id="66383" name="Rectangle 847">
                  <a:extLst>
                    <a:ext uri="{FF2B5EF4-FFF2-40B4-BE49-F238E27FC236}">
                      <a16:creationId xmlns:a16="http://schemas.microsoft.com/office/drawing/2014/main" id="{D23CFA07-80DD-479F-8FE9-02C44EEFCF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84" name="Rectangle 848">
                  <a:extLst>
                    <a:ext uri="{FF2B5EF4-FFF2-40B4-BE49-F238E27FC236}">
                      <a16:creationId xmlns:a16="http://schemas.microsoft.com/office/drawing/2014/main" id="{3D5F6EF6-E242-474E-8355-B6C17E5488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85" name="Rectangle 849">
                  <a:extLst>
                    <a:ext uri="{FF2B5EF4-FFF2-40B4-BE49-F238E27FC236}">
                      <a16:creationId xmlns:a16="http://schemas.microsoft.com/office/drawing/2014/main" id="{CC8C1319-82AA-4FA2-AAA0-B59EAF6BAF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86" name="Rectangle 850">
                  <a:extLst>
                    <a:ext uri="{FF2B5EF4-FFF2-40B4-BE49-F238E27FC236}">
                      <a16:creationId xmlns:a16="http://schemas.microsoft.com/office/drawing/2014/main" id="{AA113F04-9608-4668-AA44-2DD36B655B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87" name="Rectangle 851">
                  <a:extLst>
                    <a:ext uri="{FF2B5EF4-FFF2-40B4-BE49-F238E27FC236}">
                      <a16:creationId xmlns:a16="http://schemas.microsoft.com/office/drawing/2014/main" id="{6348ED79-650C-46F4-A56C-82D04CF505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88" name="Rectangle 852">
                  <a:extLst>
                    <a:ext uri="{FF2B5EF4-FFF2-40B4-BE49-F238E27FC236}">
                      <a16:creationId xmlns:a16="http://schemas.microsoft.com/office/drawing/2014/main" id="{871A4E09-43AF-4F53-9FA9-E1AB3D615E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89" name="Rectangle 853">
                  <a:extLst>
                    <a:ext uri="{FF2B5EF4-FFF2-40B4-BE49-F238E27FC236}">
                      <a16:creationId xmlns:a16="http://schemas.microsoft.com/office/drawing/2014/main" id="{CAEBF1A5-1112-45D3-BF50-0DE8BE5D80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90" name="Group 854">
                <a:extLst>
                  <a:ext uri="{FF2B5EF4-FFF2-40B4-BE49-F238E27FC236}">
                    <a16:creationId xmlns:a16="http://schemas.microsoft.com/office/drawing/2014/main" id="{B500F1AB-DDAD-4670-B924-1ED6B367C0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244"/>
                <a:ext cx="510" cy="113"/>
                <a:chOff x="1476" y="2047"/>
                <a:chExt cx="510" cy="113"/>
              </a:xfrm>
            </p:grpSpPr>
            <p:sp>
              <p:nvSpPr>
                <p:cNvPr id="66391" name="Rectangle 855">
                  <a:extLst>
                    <a:ext uri="{FF2B5EF4-FFF2-40B4-BE49-F238E27FC236}">
                      <a16:creationId xmlns:a16="http://schemas.microsoft.com/office/drawing/2014/main" id="{B8FF81A0-575C-4F80-B099-03249292FB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92" name="Rectangle 856">
                  <a:extLst>
                    <a:ext uri="{FF2B5EF4-FFF2-40B4-BE49-F238E27FC236}">
                      <a16:creationId xmlns:a16="http://schemas.microsoft.com/office/drawing/2014/main" id="{1133B3C6-4C37-44FB-A3A6-DBD57B0796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93" name="Rectangle 857">
                  <a:extLst>
                    <a:ext uri="{FF2B5EF4-FFF2-40B4-BE49-F238E27FC236}">
                      <a16:creationId xmlns:a16="http://schemas.microsoft.com/office/drawing/2014/main" id="{6725CA52-945D-43E0-A343-41BD94B636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94" name="Rectangle 858">
                  <a:extLst>
                    <a:ext uri="{FF2B5EF4-FFF2-40B4-BE49-F238E27FC236}">
                      <a16:creationId xmlns:a16="http://schemas.microsoft.com/office/drawing/2014/main" id="{3EA1DC42-02C6-46E7-9AE2-FC08212B5C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95" name="Rectangle 859">
                  <a:extLst>
                    <a:ext uri="{FF2B5EF4-FFF2-40B4-BE49-F238E27FC236}">
                      <a16:creationId xmlns:a16="http://schemas.microsoft.com/office/drawing/2014/main" id="{30734606-7961-4559-9081-623F17E706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96" name="Rectangle 860">
                  <a:extLst>
                    <a:ext uri="{FF2B5EF4-FFF2-40B4-BE49-F238E27FC236}">
                      <a16:creationId xmlns:a16="http://schemas.microsoft.com/office/drawing/2014/main" id="{EF2018B6-6578-4C57-8C8C-8957C5484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97" name="Rectangle 861">
                  <a:extLst>
                    <a:ext uri="{FF2B5EF4-FFF2-40B4-BE49-F238E27FC236}">
                      <a16:creationId xmlns:a16="http://schemas.microsoft.com/office/drawing/2014/main" id="{32E8CBFD-7ED4-4D4C-A93A-E50D1059F4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98" name="Group 862">
                <a:extLst>
                  <a:ext uri="{FF2B5EF4-FFF2-40B4-BE49-F238E27FC236}">
                    <a16:creationId xmlns:a16="http://schemas.microsoft.com/office/drawing/2014/main" id="{662C471A-F5EF-4397-A1F9-D07EE953C9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358"/>
                <a:ext cx="510" cy="113"/>
                <a:chOff x="1476" y="2047"/>
                <a:chExt cx="510" cy="113"/>
              </a:xfrm>
            </p:grpSpPr>
            <p:sp>
              <p:nvSpPr>
                <p:cNvPr id="66399" name="Rectangle 863">
                  <a:extLst>
                    <a:ext uri="{FF2B5EF4-FFF2-40B4-BE49-F238E27FC236}">
                      <a16:creationId xmlns:a16="http://schemas.microsoft.com/office/drawing/2014/main" id="{A38BF980-4FF9-458D-BA98-E3AF15C9C1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00" name="Rectangle 864">
                  <a:extLst>
                    <a:ext uri="{FF2B5EF4-FFF2-40B4-BE49-F238E27FC236}">
                      <a16:creationId xmlns:a16="http://schemas.microsoft.com/office/drawing/2014/main" id="{1B89333E-C739-44E2-8A77-2ACD57582D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01" name="Rectangle 865">
                  <a:extLst>
                    <a:ext uri="{FF2B5EF4-FFF2-40B4-BE49-F238E27FC236}">
                      <a16:creationId xmlns:a16="http://schemas.microsoft.com/office/drawing/2014/main" id="{3FA9A92F-847F-4D5C-A87A-5FB7839814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02" name="Rectangle 866">
                  <a:extLst>
                    <a:ext uri="{FF2B5EF4-FFF2-40B4-BE49-F238E27FC236}">
                      <a16:creationId xmlns:a16="http://schemas.microsoft.com/office/drawing/2014/main" id="{53F68B4B-A188-4B4F-BECE-230512125F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03" name="Rectangle 867">
                  <a:extLst>
                    <a:ext uri="{FF2B5EF4-FFF2-40B4-BE49-F238E27FC236}">
                      <a16:creationId xmlns:a16="http://schemas.microsoft.com/office/drawing/2014/main" id="{3CD3B177-55AD-4E69-BB0C-7D074E5C50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04" name="Rectangle 868">
                  <a:extLst>
                    <a:ext uri="{FF2B5EF4-FFF2-40B4-BE49-F238E27FC236}">
                      <a16:creationId xmlns:a16="http://schemas.microsoft.com/office/drawing/2014/main" id="{5E3A8947-0740-49F0-BAD8-C5ACF337D3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05" name="Rectangle 869">
                  <a:extLst>
                    <a:ext uri="{FF2B5EF4-FFF2-40B4-BE49-F238E27FC236}">
                      <a16:creationId xmlns:a16="http://schemas.microsoft.com/office/drawing/2014/main" id="{5BC67AB0-E0E9-4836-98B0-14D9B456B6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406" name="Group 870">
                <a:extLst>
                  <a:ext uri="{FF2B5EF4-FFF2-40B4-BE49-F238E27FC236}">
                    <a16:creationId xmlns:a16="http://schemas.microsoft.com/office/drawing/2014/main" id="{49E5F595-C466-4904-BAF3-B9D5972F14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471"/>
                <a:ext cx="510" cy="113"/>
                <a:chOff x="1476" y="2047"/>
                <a:chExt cx="510" cy="113"/>
              </a:xfrm>
            </p:grpSpPr>
            <p:sp>
              <p:nvSpPr>
                <p:cNvPr id="66407" name="Rectangle 871">
                  <a:extLst>
                    <a:ext uri="{FF2B5EF4-FFF2-40B4-BE49-F238E27FC236}">
                      <a16:creationId xmlns:a16="http://schemas.microsoft.com/office/drawing/2014/main" id="{DC7958A5-0BE1-4770-98D4-D115350587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08" name="Rectangle 872">
                  <a:extLst>
                    <a:ext uri="{FF2B5EF4-FFF2-40B4-BE49-F238E27FC236}">
                      <a16:creationId xmlns:a16="http://schemas.microsoft.com/office/drawing/2014/main" id="{563C9DBB-6C10-4306-B05A-A3C9C7B902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09" name="Rectangle 873">
                  <a:extLst>
                    <a:ext uri="{FF2B5EF4-FFF2-40B4-BE49-F238E27FC236}">
                      <a16:creationId xmlns:a16="http://schemas.microsoft.com/office/drawing/2014/main" id="{CEA944F0-471E-4D8E-BFF2-B854B4490E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10" name="Rectangle 874">
                  <a:extLst>
                    <a:ext uri="{FF2B5EF4-FFF2-40B4-BE49-F238E27FC236}">
                      <a16:creationId xmlns:a16="http://schemas.microsoft.com/office/drawing/2014/main" id="{962376D3-BA3C-42CF-BBF4-3129FEF9AD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11" name="Rectangle 875">
                  <a:extLst>
                    <a:ext uri="{FF2B5EF4-FFF2-40B4-BE49-F238E27FC236}">
                      <a16:creationId xmlns:a16="http://schemas.microsoft.com/office/drawing/2014/main" id="{BB2E65CA-4BB7-47BF-9F9E-75B2FEAF9D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12" name="Rectangle 876">
                  <a:extLst>
                    <a:ext uri="{FF2B5EF4-FFF2-40B4-BE49-F238E27FC236}">
                      <a16:creationId xmlns:a16="http://schemas.microsoft.com/office/drawing/2014/main" id="{FE163D6F-AAD0-47E9-8D07-D9F08ED67B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13" name="Rectangle 877">
                  <a:extLst>
                    <a:ext uri="{FF2B5EF4-FFF2-40B4-BE49-F238E27FC236}">
                      <a16:creationId xmlns:a16="http://schemas.microsoft.com/office/drawing/2014/main" id="{A994E190-903E-429B-97C8-CE94E6396F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414" name="Group 878">
                <a:extLst>
                  <a:ext uri="{FF2B5EF4-FFF2-40B4-BE49-F238E27FC236}">
                    <a16:creationId xmlns:a16="http://schemas.microsoft.com/office/drawing/2014/main" id="{D8828BAE-E897-438E-A2E1-7A3154CEEB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03" y="2584"/>
                <a:ext cx="510" cy="113"/>
                <a:chOff x="1476" y="2047"/>
                <a:chExt cx="510" cy="113"/>
              </a:xfrm>
            </p:grpSpPr>
            <p:sp>
              <p:nvSpPr>
                <p:cNvPr id="66415" name="Rectangle 879">
                  <a:extLst>
                    <a:ext uri="{FF2B5EF4-FFF2-40B4-BE49-F238E27FC236}">
                      <a16:creationId xmlns:a16="http://schemas.microsoft.com/office/drawing/2014/main" id="{CB8A4F20-5738-49F6-8BFD-C36DB27976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16" name="Rectangle 880">
                  <a:extLst>
                    <a:ext uri="{FF2B5EF4-FFF2-40B4-BE49-F238E27FC236}">
                      <a16:creationId xmlns:a16="http://schemas.microsoft.com/office/drawing/2014/main" id="{D2EC1D3E-D88F-451D-8081-0A64E56972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17" name="Rectangle 881">
                  <a:extLst>
                    <a:ext uri="{FF2B5EF4-FFF2-40B4-BE49-F238E27FC236}">
                      <a16:creationId xmlns:a16="http://schemas.microsoft.com/office/drawing/2014/main" id="{8CA7F9B4-DDFE-4780-8C93-401C948C47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18" name="Rectangle 882">
                  <a:extLst>
                    <a:ext uri="{FF2B5EF4-FFF2-40B4-BE49-F238E27FC236}">
                      <a16:creationId xmlns:a16="http://schemas.microsoft.com/office/drawing/2014/main" id="{0FE3750A-7DD3-4A2A-AE87-327F414809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19" name="Rectangle 883">
                  <a:extLst>
                    <a:ext uri="{FF2B5EF4-FFF2-40B4-BE49-F238E27FC236}">
                      <a16:creationId xmlns:a16="http://schemas.microsoft.com/office/drawing/2014/main" id="{302DAC5C-EFB8-4B58-86F6-6C5B5C1BA9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20" name="Rectangle 884">
                  <a:extLst>
                    <a:ext uri="{FF2B5EF4-FFF2-40B4-BE49-F238E27FC236}">
                      <a16:creationId xmlns:a16="http://schemas.microsoft.com/office/drawing/2014/main" id="{7FDA2F38-E25D-478A-83C7-16684AA90B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21" name="Rectangle 885">
                  <a:extLst>
                    <a:ext uri="{FF2B5EF4-FFF2-40B4-BE49-F238E27FC236}">
                      <a16:creationId xmlns:a16="http://schemas.microsoft.com/office/drawing/2014/main" id="{E174A3EF-82EC-4582-8BC8-27E21F82BE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8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428" name="Group 892">
            <a:extLst>
              <a:ext uri="{FF2B5EF4-FFF2-40B4-BE49-F238E27FC236}">
                <a16:creationId xmlns:a16="http://schemas.microsoft.com/office/drawing/2014/main" id="{D02BD0D6-ED21-433C-A9DA-037671540795}"/>
              </a:ext>
            </a:extLst>
          </p:cNvPr>
          <p:cNvGrpSpPr>
            <a:grpSpLocks/>
          </p:cNvGrpSpPr>
          <p:nvPr/>
        </p:nvGrpSpPr>
        <p:grpSpPr bwMode="auto">
          <a:xfrm>
            <a:off x="947738" y="4778375"/>
            <a:ext cx="630237" cy="1530350"/>
            <a:chOff x="426" y="3010"/>
            <a:chExt cx="397" cy="964"/>
          </a:xfrm>
        </p:grpSpPr>
        <p:sp>
          <p:nvSpPr>
            <p:cNvPr id="66422" name="Rectangle 886">
              <a:extLst>
                <a:ext uri="{FF2B5EF4-FFF2-40B4-BE49-F238E27FC236}">
                  <a16:creationId xmlns:a16="http://schemas.microsoft.com/office/drawing/2014/main" id="{3DF0E78F-FE6F-4E59-A309-5821B1858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3067"/>
              <a:ext cx="397" cy="879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7451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24" name="Rectangle 888">
              <a:extLst>
                <a:ext uri="{FF2B5EF4-FFF2-40B4-BE49-F238E27FC236}">
                  <a16:creationId xmlns:a16="http://schemas.microsoft.com/office/drawing/2014/main" id="{20C66C0B-ECB6-49DB-B2A7-BE55D0B9D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3010"/>
              <a:ext cx="283" cy="936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50980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25" name="AutoShape 889">
              <a:extLst>
                <a:ext uri="{FF2B5EF4-FFF2-40B4-BE49-F238E27FC236}">
                  <a16:creationId xmlns:a16="http://schemas.microsoft.com/office/drawing/2014/main" id="{719582E1-2BCC-4326-A275-9C8C0FD191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96" y="3067"/>
              <a:ext cx="57" cy="851"/>
            </a:xfrm>
            <a:prstGeom prst="bevel">
              <a:avLst>
                <a:gd name="adj" fmla="val 2281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26" name="Rectangle 890">
              <a:extLst>
                <a:ext uri="{FF2B5EF4-FFF2-40B4-BE49-F238E27FC236}">
                  <a16:creationId xmlns:a16="http://schemas.microsoft.com/office/drawing/2014/main" id="{F6E83D13-2EE0-4A7E-B73A-F248047C5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3946"/>
              <a:ext cx="397" cy="28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429" name="Group 893">
            <a:extLst>
              <a:ext uri="{FF2B5EF4-FFF2-40B4-BE49-F238E27FC236}">
                <a16:creationId xmlns:a16="http://schemas.microsoft.com/office/drawing/2014/main" id="{2BBC593E-33FF-44B2-AA4A-24C1567883FA}"/>
              </a:ext>
            </a:extLst>
          </p:cNvPr>
          <p:cNvGrpSpPr>
            <a:grpSpLocks/>
          </p:cNvGrpSpPr>
          <p:nvPr/>
        </p:nvGrpSpPr>
        <p:grpSpPr bwMode="auto">
          <a:xfrm>
            <a:off x="2478088" y="4778375"/>
            <a:ext cx="630237" cy="1530350"/>
            <a:chOff x="426" y="3010"/>
            <a:chExt cx="397" cy="964"/>
          </a:xfrm>
        </p:grpSpPr>
        <p:sp>
          <p:nvSpPr>
            <p:cNvPr id="66430" name="Rectangle 894">
              <a:extLst>
                <a:ext uri="{FF2B5EF4-FFF2-40B4-BE49-F238E27FC236}">
                  <a16:creationId xmlns:a16="http://schemas.microsoft.com/office/drawing/2014/main" id="{F89EB487-B2C5-4C2A-9C1F-E3B79E99F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3067"/>
              <a:ext cx="397" cy="879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7451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31" name="Rectangle 895">
              <a:extLst>
                <a:ext uri="{FF2B5EF4-FFF2-40B4-BE49-F238E27FC236}">
                  <a16:creationId xmlns:a16="http://schemas.microsoft.com/office/drawing/2014/main" id="{C9269174-9022-4FF2-8092-02935CC6D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3010"/>
              <a:ext cx="283" cy="936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50980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32" name="AutoShape 896">
              <a:extLst>
                <a:ext uri="{FF2B5EF4-FFF2-40B4-BE49-F238E27FC236}">
                  <a16:creationId xmlns:a16="http://schemas.microsoft.com/office/drawing/2014/main" id="{2AAE8666-829A-447C-9B45-549AAF39C3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96" y="3067"/>
              <a:ext cx="57" cy="851"/>
            </a:xfrm>
            <a:prstGeom prst="bevel">
              <a:avLst>
                <a:gd name="adj" fmla="val 2281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33" name="Rectangle 897">
              <a:extLst>
                <a:ext uri="{FF2B5EF4-FFF2-40B4-BE49-F238E27FC236}">
                  <a16:creationId xmlns:a16="http://schemas.microsoft.com/office/drawing/2014/main" id="{A71FE606-3107-4442-A5BB-958DD5D74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3946"/>
              <a:ext cx="397" cy="28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434" name="Group 898">
            <a:extLst>
              <a:ext uri="{FF2B5EF4-FFF2-40B4-BE49-F238E27FC236}">
                <a16:creationId xmlns:a16="http://schemas.microsoft.com/office/drawing/2014/main" id="{52B449B7-D901-4BBF-9267-18F09226929F}"/>
              </a:ext>
            </a:extLst>
          </p:cNvPr>
          <p:cNvGrpSpPr>
            <a:grpSpLocks/>
          </p:cNvGrpSpPr>
          <p:nvPr/>
        </p:nvGrpSpPr>
        <p:grpSpPr bwMode="auto">
          <a:xfrm>
            <a:off x="3108325" y="4778375"/>
            <a:ext cx="630238" cy="1530350"/>
            <a:chOff x="426" y="3010"/>
            <a:chExt cx="397" cy="964"/>
          </a:xfrm>
        </p:grpSpPr>
        <p:sp>
          <p:nvSpPr>
            <p:cNvPr id="66435" name="Rectangle 899">
              <a:extLst>
                <a:ext uri="{FF2B5EF4-FFF2-40B4-BE49-F238E27FC236}">
                  <a16:creationId xmlns:a16="http://schemas.microsoft.com/office/drawing/2014/main" id="{9BFED2DD-EBF5-4BAA-B977-A85C71C31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3067"/>
              <a:ext cx="397" cy="879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7451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36" name="Rectangle 900">
              <a:extLst>
                <a:ext uri="{FF2B5EF4-FFF2-40B4-BE49-F238E27FC236}">
                  <a16:creationId xmlns:a16="http://schemas.microsoft.com/office/drawing/2014/main" id="{39E89994-F446-4572-B33C-9F270239B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3010"/>
              <a:ext cx="283" cy="936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50980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37" name="AutoShape 901">
              <a:extLst>
                <a:ext uri="{FF2B5EF4-FFF2-40B4-BE49-F238E27FC236}">
                  <a16:creationId xmlns:a16="http://schemas.microsoft.com/office/drawing/2014/main" id="{1EA3EC86-B56E-4754-9D4D-B0BB8F8796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96" y="3067"/>
              <a:ext cx="57" cy="851"/>
            </a:xfrm>
            <a:prstGeom prst="bevel">
              <a:avLst>
                <a:gd name="adj" fmla="val 2281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38" name="Rectangle 902">
              <a:extLst>
                <a:ext uri="{FF2B5EF4-FFF2-40B4-BE49-F238E27FC236}">
                  <a16:creationId xmlns:a16="http://schemas.microsoft.com/office/drawing/2014/main" id="{544E6AF0-3AF3-4167-BD11-D347E3881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3946"/>
              <a:ext cx="397" cy="28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451" name="Group 915">
            <a:extLst>
              <a:ext uri="{FF2B5EF4-FFF2-40B4-BE49-F238E27FC236}">
                <a16:creationId xmlns:a16="http://schemas.microsoft.com/office/drawing/2014/main" id="{E44E97AD-C3F8-40D3-82A3-231664ABC2F9}"/>
              </a:ext>
            </a:extLst>
          </p:cNvPr>
          <p:cNvGrpSpPr>
            <a:grpSpLocks/>
          </p:cNvGrpSpPr>
          <p:nvPr/>
        </p:nvGrpSpPr>
        <p:grpSpPr bwMode="auto">
          <a:xfrm>
            <a:off x="4638675" y="4824413"/>
            <a:ext cx="488950" cy="1485900"/>
            <a:chOff x="3092" y="3039"/>
            <a:chExt cx="308" cy="936"/>
          </a:xfrm>
        </p:grpSpPr>
        <p:grpSp>
          <p:nvGrpSpPr>
            <p:cNvPr id="66444" name="Group 908">
              <a:extLst>
                <a:ext uri="{FF2B5EF4-FFF2-40B4-BE49-F238E27FC236}">
                  <a16:creationId xmlns:a16="http://schemas.microsoft.com/office/drawing/2014/main" id="{2F696044-7360-4808-89FC-860FA66121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2" y="3039"/>
              <a:ext cx="226" cy="936"/>
              <a:chOff x="426" y="3010"/>
              <a:chExt cx="397" cy="964"/>
            </a:xfrm>
          </p:grpSpPr>
          <p:sp>
            <p:nvSpPr>
              <p:cNvPr id="66445" name="Rectangle 909">
                <a:extLst>
                  <a:ext uri="{FF2B5EF4-FFF2-40B4-BE49-F238E27FC236}">
                    <a16:creationId xmlns:a16="http://schemas.microsoft.com/office/drawing/2014/main" id="{32117FA1-A496-41BF-89F0-F98C2E1353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" y="3067"/>
                <a:ext cx="397" cy="879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46" name="Rectangle 910">
                <a:extLst>
                  <a:ext uri="{FF2B5EF4-FFF2-40B4-BE49-F238E27FC236}">
                    <a16:creationId xmlns:a16="http://schemas.microsoft.com/office/drawing/2014/main" id="{D2C74A62-777E-45DA-A03F-F615CC8F63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" y="3010"/>
                <a:ext cx="283" cy="936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5098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47" name="AutoShape 911">
                <a:extLst>
                  <a:ext uri="{FF2B5EF4-FFF2-40B4-BE49-F238E27FC236}">
                    <a16:creationId xmlns:a16="http://schemas.microsoft.com/office/drawing/2014/main" id="{6B5C196B-F696-4F50-8AF4-FA94282C44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96" y="3067"/>
                <a:ext cx="57" cy="851"/>
              </a:xfrm>
              <a:prstGeom prst="bevel">
                <a:avLst>
                  <a:gd name="adj" fmla="val 2281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48" name="Rectangle 912">
                <a:extLst>
                  <a:ext uri="{FF2B5EF4-FFF2-40B4-BE49-F238E27FC236}">
                    <a16:creationId xmlns:a16="http://schemas.microsoft.com/office/drawing/2014/main" id="{FBE4D7F6-36B0-4143-BB19-7AD693757C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" y="3946"/>
                <a:ext cx="397" cy="28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8235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450" name="Freeform 914">
              <a:extLst>
                <a:ext uri="{FF2B5EF4-FFF2-40B4-BE49-F238E27FC236}">
                  <a16:creationId xmlns:a16="http://schemas.microsoft.com/office/drawing/2014/main" id="{9A6DE381-A493-47DB-8442-0A10F4FAF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3096"/>
              <a:ext cx="82" cy="878"/>
            </a:xfrm>
            <a:custGeom>
              <a:avLst/>
              <a:gdLst>
                <a:gd name="T0" fmla="*/ 0 w 82"/>
                <a:gd name="T1" fmla="*/ 878 h 878"/>
                <a:gd name="T2" fmla="*/ 0 w 82"/>
                <a:gd name="T3" fmla="*/ 0 h 878"/>
                <a:gd name="T4" fmla="*/ 82 w 82"/>
                <a:gd name="T5" fmla="*/ 141 h 878"/>
                <a:gd name="T6" fmla="*/ 82 w 82"/>
                <a:gd name="T7" fmla="*/ 878 h 878"/>
                <a:gd name="T8" fmla="*/ 0 w 82"/>
                <a:gd name="T9" fmla="*/ 878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78">
                  <a:moveTo>
                    <a:pt x="0" y="878"/>
                  </a:moveTo>
                  <a:lnTo>
                    <a:pt x="0" y="0"/>
                  </a:lnTo>
                  <a:lnTo>
                    <a:pt x="82" y="141"/>
                  </a:lnTo>
                  <a:lnTo>
                    <a:pt x="82" y="878"/>
                  </a:lnTo>
                  <a:lnTo>
                    <a:pt x="0" y="87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7451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453" name="Group 917">
            <a:extLst>
              <a:ext uri="{FF2B5EF4-FFF2-40B4-BE49-F238E27FC236}">
                <a16:creationId xmlns:a16="http://schemas.microsoft.com/office/drawing/2014/main" id="{0BEAB3EC-D73C-4495-AE2F-AFC37165C493}"/>
              </a:ext>
            </a:extLst>
          </p:cNvPr>
          <p:cNvGrpSpPr>
            <a:grpSpLocks/>
          </p:cNvGrpSpPr>
          <p:nvPr/>
        </p:nvGrpSpPr>
        <p:grpSpPr bwMode="auto">
          <a:xfrm>
            <a:off x="6391275" y="4824413"/>
            <a:ext cx="490538" cy="1485900"/>
            <a:chOff x="2695" y="3039"/>
            <a:chExt cx="309" cy="936"/>
          </a:xfrm>
        </p:grpSpPr>
        <p:grpSp>
          <p:nvGrpSpPr>
            <p:cNvPr id="66454" name="Group 918">
              <a:extLst>
                <a:ext uri="{FF2B5EF4-FFF2-40B4-BE49-F238E27FC236}">
                  <a16:creationId xmlns:a16="http://schemas.microsoft.com/office/drawing/2014/main" id="{FF8BF58D-42C0-414E-B36D-260AABBBC9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5" y="3039"/>
              <a:ext cx="226" cy="936"/>
              <a:chOff x="426" y="3010"/>
              <a:chExt cx="397" cy="964"/>
            </a:xfrm>
          </p:grpSpPr>
          <p:sp>
            <p:nvSpPr>
              <p:cNvPr id="66455" name="Rectangle 919">
                <a:extLst>
                  <a:ext uri="{FF2B5EF4-FFF2-40B4-BE49-F238E27FC236}">
                    <a16:creationId xmlns:a16="http://schemas.microsoft.com/office/drawing/2014/main" id="{FE101323-3425-4920-B9DC-28757943ED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" y="3067"/>
                <a:ext cx="397" cy="879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56" name="Rectangle 920">
                <a:extLst>
                  <a:ext uri="{FF2B5EF4-FFF2-40B4-BE49-F238E27FC236}">
                    <a16:creationId xmlns:a16="http://schemas.microsoft.com/office/drawing/2014/main" id="{D38B8593-7845-412D-BC01-29CF2B9408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" y="3010"/>
                <a:ext cx="283" cy="936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5098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57" name="AutoShape 921">
                <a:extLst>
                  <a:ext uri="{FF2B5EF4-FFF2-40B4-BE49-F238E27FC236}">
                    <a16:creationId xmlns:a16="http://schemas.microsoft.com/office/drawing/2014/main" id="{271A334B-DA2C-44A1-963E-20F423248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96" y="3067"/>
                <a:ext cx="57" cy="851"/>
              </a:xfrm>
              <a:prstGeom prst="bevel">
                <a:avLst>
                  <a:gd name="adj" fmla="val 2281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58" name="Rectangle 922">
                <a:extLst>
                  <a:ext uri="{FF2B5EF4-FFF2-40B4-BE49-F238E27FC236}">
                    <a16:creationId xmlns:a16="http://schemas.microsoft.com/office/drawing/2014/main" id="{F6646CBF-AF08-4545-ABC9-F57B2852A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" y="3946"/>
                <a:ext cx="397" cy="28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8235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459" name="Freeform 923">
              <a:extLst>
                <a:ext uri="{FF2B5EF4-FFF2-40B4-BE49-F238E27FC236}">
                  <a16:creationId xmlns:a16="http://schemas.microsoft.com/office/drawing/2014/main" id="{896E8ED2-B37A-4710-8EF5-9B2C50867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" y="3096"/>
              <a:ext cx="82" cy="878"/>
            </a:xfrm>
            <a:custGeom>
              <a:avLst/>
              <a:gdLst>
                <a:gd name="T0" fmla="*/ 0 w 82"/>
                <a:gd name="T1" fmla="*/ 878 h 878"/>
                <a:gd name="T2" fmla="*/ 0 w 82"/>
                <a:gd name="T3" fmla="*/ 0 h 878"/>
                <a:gd name="T4" fmla="*/ 82 w 82"/>
                <a:gd name="T5" fmla="*/ 141 h 878"/>
                <a:gd name="T6" fmla="*/ 82 w 82"/>
                <a:gd name="T7" fmla="*/ 878 h 878"/>
                <a:gd name="T8" fmla="*/ 0 w 82"/>
                <a:gd name="T9" fmla="*/ 878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78">
                  <a:moveTo>
                    <a:pt x="0" y="878"/>
                  </a:moveTo>
                  <a:lnTo>
                    <a:pt x="0" y="0"/>
                  </a:lnTo>
                  <a:lnTo>
                    <a:pt x="82" y="141"/>
                  </a:lnTo>
                  <a:lnTo>
                    <a:pt x="82" y="878"/>
                  </a:lnTo>
                  <a:lnTo>
                    <a:pt x="0" y="87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7451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460" name="Group 924">
            <a:extLst>
              <a:ext uri="{FF2B5EF4-FFF2-40B4-BE49-F238E27FC236}">
                <a16:creationId xmlns:a16="http://schemas.microsoft.com/office/drawing/2014/main" id="{2D819119-F7F0-449D-A2D1-9868D5E62671}"/>
              </a:ext>
            </a:extLst>
          </p:cNvPr>
          <p:cNvGrpSpPr>
            <a:grpSpLocks/>
          </p:cNvGrpSpPr>
          <p:nvPr/>
        </p:nvGrpSpPr>
        <p:grpSpPr bwMode="auto">
          <a:xfrm>
            <a:off x="6797675" y="4824413"/>
            <a:ext cx="488950" cy="1485900"/>
            <a:chOff x="3092" y="3039"/>
            <a:chExt cx="308" cy="936"/>
          </a:xfrm>
        </p:grpSpPr>
        <p:grpSp>
          <p:nvGrpSpPr>
            <p:cNvPr id="66461" name="Group 925">
              <a:extLst>
                <a:ext uri="{FF2B5EF4-FFF2-40B4-BE49-F238E27FC236}">
                  <a16:creationId xmlns:a16="http://schemas.microsoft.com/office/drawing/2014/main" id="{05D742AC-AAC9-477C-9C25-BFF7EA6117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2" y="3039"/>
              <a:ext cx="226" cy="936"/>
              <a:chOff x="426" y="3010"/>
              <a:chExt cx="397" cy="964"/>
            </a:xfrm>
          </p:grpSpPr>
          <p:sp>
            <p:nvSpPr>
              <p:cNvPr id="66462" name="Rectangle 926">
                <a:extLst>
                  <a:ext uri="{FF2B5EF4-FFF2-40B4-BE49-F238E27FC236}">
                    <a16:creationId xmlns:a16="http://schemas.microsoft.com/office/drawing/2014/main" id="{D67CE64E-5BA8-4BC6-9C1D-96A70113DC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" y="3067"/>
                <a:ext cx="397" cy="879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63" name="Rectangle 927">
                <a:extLst>
                  <a:ext uri="{FF2B5EF4-FFF2-40B4-BE49-F238E27FC236}">
                    <a16:creationId xmlns:a16="http://schemas.microsoft.com/office/drawing/2014/main" id="{7DDCD3EA-2846-49AD-930D-25C300591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" y="3010"/>
                <a:ext cx="283" cy="936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5098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64" name="AutoShape 928">
                <a:extLst>
                  <a:ext uri="{FF2B5EF4-FFF2-40B4-BE49-F238E27FC236}">
                    <a16:creationId xmlns:a16="http://schemas.microsoft.com/office/drawing/2014/main" id="{AB2585B8-550C-4C12-8A8E-E664E05C67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96" y="3067"/>
                <a:ext cx="57" cy="851"/>
              </a:xfrm>
              <a:prstGeom prst="bevel">
                <a:avLst>
                  <a:gd name="adj" fmla="val 2281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65" name="Rectangle 929">
                <a:extLst>
                  <a:ext uri="{FF2B5EF4-FFF2-40B4-BE49-F238E27FC236}">
                    <a16:creationId xmlns:a16="http://schemas.microsoft.com/office/drawing/2014/main" id="{E7E7A065-2516-4492-9092-5104AC78FE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" y="3946"/>
                <a:ext cx="397" cy="28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8235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466" name="Freeform 930">
              <a:extLst>
                <a:ext uri="{FF2B5EF4-FFF2-40B4-BE49-F238E27FC236}">
                  <a16:creationId xmlns:a16="http://schemas.microsoft.com/office/drawing/2014/main" id="{6736B405-6657-4A40-A38F-40F106A05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3096"/>
              <a:ext cx="82" cy="878"/>
            </a:xfrm>
            <a:custGeom>
              <a:avLst/>
              <a:gdLst>
                <a:gd name="T0" fmla="*/ 0 w 82"/>
                <a:gd name="T1" fmla="*/ 878 h 878"/>
                <a:gd name="T2" fmla="*/ 0 w 82"/>
                <a:gd name="T3" fmla="*/ 0 h 878"/>
                <a:gd name="T4" fmla="*/ 82 w 82"/>
                <a:gd name="T5" fmla="*/ 141 h 878"/>
                <a:gd name="T6" fmla="*/ 82 w 82"/>
                <a:gd name="T7" fmla="*/ 878 h 878"/>
                <a:gd name="T8" fmla="*/ 0 w 82"/>
                <a:gd name="T9" fmla="*/ 878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78">
                  <a:moveTo>
                    <a:pt x="0" y="878"/>
                  </a:moveTo>
                  <a:lnTo>
                    <a:pt x="0" y="0"/>
                  </a:lnTo>
                  <a:lnTo>
                    <a:pt x="82" y="141"/>
                  </a:lnTo>
                  <a:lnTo>
                    <a:pt x="82" y="878"/>
                  </a:lnTo>
                  <a:lnTo>
                    <a:pt x="0" y="87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7451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488" name="Group 952">
            <a:extLst>
              <a:ext uri="{FF2B5EF4-FFF2-40B4-BE49-F238E27FC236}">
                <a16:creationId xmlns:a16="http://schemas.microsoft.com/office/drawing/2014/main" id="{04EB9E04-A06D-43C2-9285-FED0ED69A059}"/>
              </a:ext>
            </a:extLst>
          </p:cNvPr>
          <p:cNvGrpSpPr>
            <a:grpSpLocks/>
          </p:cNvGrpSpPr>
          <p:nvPr/>
        </p:nvGrpSpPr>
        <p:grpSpPr bwMode="auto">
          <a:xfrm>
            <a:off x="8058150" y="4824413"/>
            <a:ext cx="1300163" cy="1485900"/>
            <a:chOff x="5019" y="3010"/>
            <a:chExt cx="819" cy="936"/>
          </a:xfrm>
        </p:grpSpPr>
        <p:grpSp>
          <p:nvGrpSpPr>
            <p:cNvPr id="66467" name="Group 931">
              <a:extLst>
                <a:ext uri="{FF2B5EF4-FFF2-40B4-BE49-F238E27FC236}">
                  <a16:creationId xmlns:a16="http://schemas.microsoft.com/office/drawing/2014/main" id="{B6822472-4BE4-49E5-801E-568090EF7E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19" y="3010"/>
              <a:ext cx="309" cy="936"/>
              <a:chOff x="2695" y="3039"/>
              <a:chExt cx="309" cy="936"/>
            </a:xfrm>
          </p:grpSpPr>
          <p:grpSp>
            <p:nvGrpSpPr>
              <p:cNvPr id="66468" name="Group 932">
                <a:extLst>
                  <a:ext uri="{FF2B5EF4-FFF2-40B4-BE49-F238E27FC236}">
                    <a16:creationId xmlns:a16="http://schemas.microsoft.com/office/drawing/2014/main" id="{EA653224-7793-4EBD-A2E0-0098EBA927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95" y="3039"/>
                <a:ext cx="226" cy="936"/>
                <a:chOff x="426" y="3010"/>
                <a:chExt cx="397" cy="964"/>
              </a:xfrm>
            </p:grpSpPr>
            <p:sp>
              <p:nvSpPr>
                <p:cNvPr id="66469" name="Rectangle 933">
                  <a:extLst>
                    <a:ext uri="{FF2B5EF4-FFF2-40B4-BE49-F238E27FC236}">
                      <a16:creationId xmlns:a16="http://schemas.microsoft.com/office/drawing/2014/main" id="{2C6BE467-5CD1-47DB-ACAA-E4C457E531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6" y="3067"/>
                  <a:ext cx="397" cy="87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7451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70" name="Rectangle 934">
                  <a:extLst>
                    <a:ext uri="{FF2B5EF4-FFF2-40B4-BE49-F238E27FC236}">
                      <a16:creationId xmlns:a16="http://schemas.microsoft.com/office/drawing/2014/main" id="{C87914C3-7EA4-4920-B302-38B94801BA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3" y="3010"/>
                  <a:ext cx="283" cy="93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50980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71" name="AutoShape 935">
                  <a:extLst>
                    <a:ext uri="{FF2B5EF4-FFF2-40B4-BE49-F238E27FC236}">
                      <a16:creationId xmlns:a16="http://schemas.microsoft.com/office/drawing/2014/main" id="{5D1C24FD-37B0-4DD1-8A49-21317B08BF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96" y="3067"/>
                  <a:ext cx="57" cy="851"/>
                </a:xfrm>
                <a:prstGeom prst="bevel">
                  <a:avLst>
                    <a:gd name="adj" fmla="val 2281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72" name="Rectangle 936">
                  <a:extLst>
                    <a:ext uri="{FF2B5EF4-FFF2-40B4-BE49-F238E27FC236}">
                      <a16:creationId xmlns:a16="http://schemas.microsoft.com/office/drawing/2014/main" id="{032E17CE-C54B-47D6-8ABC-967AEFE847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6" y="3946"/>
                  <a:ext cx="397" cy="28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82353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6473" name="Freeform 937">
                <a:extLst>
                  <a:ext uri="{FF2B5EF4-FFF2-40B4-BE49-F238E27FC236}">
                    <a16:creationId xmlns:a16="http://schemas.microsoft.com/office/drawing/2014/main" id="{5A20D3C2-CEAE-43AA-A760-B71AE34509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2" y="3096"/>
                <a:ext cx="82" cy="878"/>
              </a:xfrm>
              <a:custGeom>
                <a:avLst/>
                <a:gdLst>
                  <a:gd name="T0" fmla="*/ 0 w 82"/>
                  <a:gd name="T1" fmla="*/ 878 h 878"/>
                  <a:gd name="T2" fmla="*/ 0 w 82"/>
                  <a:gd name="T3" fmla="*/ 0 h 878"/>
                  <a:gd name="T4" fmla="*/ 82 w 82"/>
                  <a:gd name="T5" fmla="*/ 141 h 878"/>
                  <a:gd name="T6" fmla="*/ 82 w 82"/>
                  <a:gd name="T7" fmla="*/ 878 h 878"/>
                  <a:gd name="T8" fmla="*/ 0 w 82"/>
                  <a:gd name="T9" fmla="*/ 878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878">
                    <a:moveTo>
                      <a:pt x="0" y="878"/>
                    </a:moveTo>
                    <a:lnTo>
                      <a:pt x="0" y="0"/>
                    </a:lnTo>
                    <a:lnTo>
                      <a:pt x="82" y="141"/>
                    </a:lnTo>
                    <a:lnTo>
                      <a:pt x="82" y="878"/>
                    </a:lnTo>
                    <a:lnTo>
                      <a:pt x="0" y="87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474" name="Group 938">
              <a:extLst>
                <a:ext uri="{FF2B5EF4-FFF2-40B4-BE49-F238E27FC236}">
                  <a16:creationId xmlns:a16="http://schemas.microsoft.com/office/drawing/2014/main" id="{E641C829-939B-4CCD-87F9-8A6BF0D0A0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5" y="3010"/>
              <a:ext cx="308" cy="936"/>
              <a:chOff x="3092" y="3039"/>
              <a:chExt cx="308" cy="936"/>
            </a:xfrm>
          </p:grpSpPr>
          <p:grpSp>
            <p:nvGrpSpPr>
              <p:cNvPr id="66475" name="Group 939">
                <a:extLst>
                  <a:ext uri="{FF2B5EF4-FFF2-40B4-BE49-F238E27FC236}">
                    <a16:creationId xmlns:a16="http://schemas.microsoft.com/office/drawing/2014/main" id="{154ADFD4-16CF-4BA1-87D6-F9926CE872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92" y="3039"/>
                <a:ext cx="226" cy="936"/>
                <a:chOff x="426" y="3010"/>
                <a:chExt cx="397" cy="964"/>
              </a:xfrm>
            </p:grpSpPr>
            <p:sp>
              <p:nvSpPr>
                <p:cNvPr id="66476" name="Rectangle 940">
                  <a:extLst>
                    <a:ext uri="{FF2B5EF4-FFF2-40B4-BE49-F238E27FC236}">
                      <a16:creationId xmlns:a16="http://schemas.microsoft.com/office/drawing/2014/main" id="{1B5F1277-5637-498C-88DB-50A22D6F7D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6" y="3067"/>
                  <a:ext cx="397" cy="87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7451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77" name="Rectangle 941">
                  <a:extLst>
                    <a:ext uri="{FF2B5EF4-FFF2-40B4-BE49-F238E27FC236}">
                      <a16:creationId xmlns:a16="http://schemas.microsoft.com/office/drawing/2014/main" id="{5BE20629-6C55-425A-B68B-9654EFD3D5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3" y="3010"/>
                  <a:ext cx="283" cy="93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50980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78" name="AutoShape 942">
                  <a:extLst>
                    <a:ext uri="{FF2B5EF4-FFF2-40B4-BE49-F238E27FC236}">
                      <a16:creationId xmlns:a16="http://schemas.microsoft.com/office/drawing/2014/main" id="{DE9CBAFF-FE8F-4188-8D31-393D6E75E8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96" y="3067"/>
                  <a:ext cx="57" cy="851"/>
                </a:xfrm>
                <a:prstGeom prst="bevel">
                  <a:avLst>
                    <a:gd name="adj" fmla="val 2281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79" name="Rectangle 943">
                  <a:extLst>
                    <a:ext uri="{FF2B5EF4-FFF2-40B4-BE49-F238E27FC236}">
                      <a16:creationId xmlns:a16="http://schemas.microsoft.com/office/drawing/2014/main" id="{16AE9649-1676-4B95-8D16-F3709DF2E5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6" y="3946"/>
                  <a:ext cx="397" cy="28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82353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6480" name="Freeform 944">
                <a:extLst>
                  <a:ext uri="{FF2B5EF4-FFF2-40B4-BE49-F238E27FC236}">
                    <a16:creationId xmlns:a16="http://schemas.microsoft.com/office/drawing/2014/main" id="{C9D12CF3-69E4-44CF-A122-4080E22132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3096"/>
                <a:ext cx="82" cy="878"/>
              </a:xfrm>
              <a:custGeom>
                <a:avLst/>
                <a:gdLst>
                  <a:gd name="T0" fmla="*/ 0 w 82"/>
                  <a:gd name="T1" fmla="*/ 878 h 878"/>
                  <a:gd name="T2" fmla="*/ 0 w 82"/>
                  <a:gd name="T3" fmla="*/ 0 h 878"/>
                  <a:gd name="T4" fmla="*/ 82 w 82"/>
                  <a:gd name="T5" fmla="*/ 141 h 878"/>
                  <a:gd name="T6" fmla="*/ 82 w 82"/>
                  <a:gd name="T7" fmla="*/ 878 h 878"/>
                  <a:gd name="T8" fmla="*/ 0 w 82"/>
                  <a:gd name="T9" fmla="*/ 878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878">
                    <a:moveTo>
                      <a:pt x="0" y="878"/>
                    </a:moveTo>
                    <a:lnTo>
                      <a:pt x="0" y="0"/>
                    </a:lnTo>
                    <a:lnTo>
                      <a:pt x="82" y="141"/>
                    </a:lnTo>
                    <a:lnTo>
                      <a:pt x="82" y="878"/>
                    </a:lnTo>
                    <a:lnTo>
                      <a:pt x="0" y="87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481" name="Group 945">
              <a:extLst>
                <a:ext uri="{FF2B5EF4-FFF2-40B4-BE49-F238E27FC236}">
                  <a16:creationId xmlns:a16="http://schemas.microsoft.com/office/drawing/2014/main" id="{9235B337-52A0-4618-98FB-E7A07C28F6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30" y="3010"/>
              <a:ext cx="308" cy="936"/>
              <a:chOff x="3092" y="3039"/>
              <a:chExt cx="308" cy="936"/>
            </a:xfrm>
          </p:grpSpPr>
          <p:grpSp>
            <p:nvGrpSpPr>
              <p:cNvPr id="66482" name="Group 946">
                <a:extLst>
                  <a:ext uri="{FF2B5EF4-FFF2-40B4-BE49-F238E27FC236}">
                    <a16:creationId xmlns:a16="http://schemas.microsoft.com/office/drawing/2014/main" id="{FD721C55-7737-476C-8A9B-E858DBC2D4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92" y="3039"/>
                <a:ext cx="226" cy="936"/>
                <a:chOff x="426" y="3010"/>
                <a:chExt cx="397" cy="964"/>
              </a:xfrm>
            </p:grpSpPr>
            <p:sp>
              <p:nvSpPr>
                <p:cNvPr id="66483" name="Rectangle 947">
                  <a:extLst>
                    <a:ext uri="{FF2B5EF4-FFF2-40B4-BE49-F238E27FC236}">
                      <a16:creationId xmlns:a16="http://schemas.microsoft.com/office/drawing/2014/main" id="{F7E7E83A-CFDB-490A-B997-93F74076AC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6" y="3067"/>
                  <a:ext cx="397" cy="87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7451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84" name="Rectangle 948">
                  <a:extLst>
                    <a:ext uri="{FF2B5EF4-FFF2-40B4-BE49-F238E27FC236}">
                      <a16:creationId xmlns:a16="http://schemas.microsoft.com/office/drawing/2014/main" id="{55304BCC-ED3F-4337-9DFB-D41D1C41DE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3" y="3010"/>
                  <a:ext cx="283" cy="93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tint val="50980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85" name="AutoShape 949">
                  <a:extLst>
                    <a:ext uri="{FF2B5EF4-FFF2-40B4-BE49-F238E27FC236}">
                      <a16:creationId xmlns:a16="http://schemas.microsoft.com/office/drawing/2014/main" id="{249B16E1-E7AF-41C1-82E6-BE9C4FA9A1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96" y="3067"/>
                  <a:ext cx="57" cy="851"/>
                </a:xfrm>
                <a:prstGeom prst="bevel">
                  <a:avLst>
                    <a:gd name="adj" fmla="val 2281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86" name="Rectangle 950">
                  <a:extLst>
                    <a:ext uri="{FF2B5EF4-FFF2-40B4-BE49-F238E27FC236}">
                      <a16:creationId xmlns:a16="http://schemas.microsoft.com/office/drawing/2014/main" id="{2C8F6D32-3C07-42AC-B4B0-9203583BC2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6" y="3946"/>
                  <a:ext cx="397" cy="28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82353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6487" name="Freeform 951">
                <a:extLst>
                  <a:ext uri="{FF2B5EF4-FFF2-40B4-BE49-F238E27FC236}">
                    <a16:creationId xmlns:a16="http://schemas.microsoft.com/office/drawing/2014/main" id="{33D8B1CC-3953-4125-B40C-1F4C318BA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3096"/>
                <a:ext cx="82" cy="878"/>
              </a:xfrm>
              <a:custGeom>
                <a:avLst/>
                <a:gdLst>
                  <a:gd name="T0" fmla="*/ 0 w 82"/>
                  <a:gd name="T1" fmla="*/ 878 h 878"/>
                  <a:gd name="T2" fmla="*/ 0 w 82"/>
                  <a:gd name="T3" fmla="*/ 0 h 878"/>
                  <a:gd name="T4" fmla="*/ 82 w 82"/>
                  <a:gd name="T5" fmla="*/ 141 h 878"/>
                  <a:gd name="T6" fmla="*/ 82 w 82"/>
                  <a:gd name="T7" fmla="*/ 878 h 878"/>
                  <a:gd name="T8" fmla="*/ 0 w 82"/>
                  <a:gd name="T9" fmla="*/ 878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878">
                    <a:moveTo>
                      <a:pt x="0" y="878"/>
                    </a:moveTo>
                    <a:lnTo>
                      <a:pt x="0" y="0"/>
                    </a:lnTo>
                    <a:lnTo>
                      <a:pt x="82" y="141"/>
                    </a:lnTo>
                    <a:lnTo>
                      <a:pt x="82" y="878"/>
                    </a:lnTo>
                    <a:lnTo>
                      <a:pt x="0" y="87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547" name="Group 1011">
            <a:extLst>
              <a:ext uri="{FF2B5EF4-FFF2-40B4-BE49-F238E27FC236}">
                <a16:creationId xmlns:a16="http://schemas.microsoft.com/office/drawing/2014/main" id="{45D5B5AB-2C3D-4DE2-A623-5A7E8B3E7A29}"/>
              </a:ext>
            </a:extLst>
          </p:cNvPr>
          <p:cNvGrpSpPr>
            <a:grpSpLocks/>
          </p:cNvGrpSpPr>
          <p:nvPr/>
        </p:nvGrpSpPr>
        <p:grpSpPr bwMode="auto">
          <a:xfrm>
            <a:off x="2522538" y="2843213"/>
            <a:ext cx="1079500" cy="1439862"/>
            <a:chOff x="1589" y="1820"/>
            <a:chExt cx="680" cy="907"/>
          </a:xfrm>
        </p:grpSpPr>
        <p:sp>
          <p:nvSpPr>
            <p:cNvPr id="66489" name="Rectangle 953">
              <a:extLst>
                <a:ext uri="{FF2B5EF4-FFF2-40B4-BE49-F238E27FC236}">
                  <a16:creationId xmlns:a16="http://schemas.microsoft.com/office/drawing/2014/main" id="{F6621618-D610-4DA4-9DB1-39E79529AA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820"/>
              <a:ext cx="680" cy="907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63529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90" name="Rectangle 954">
              <a:extLst>
                <a:ext uri="{FF2B5EF4-FFF2-40B4-BE49-F238E27FC236}">
                  <a16:creationId xmlns:a16="http://schemas.microsoft.com/office/drawing/2014/main" id="{C64CC8FC-4258-4380-8C89-6C88D2E03B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1905"/>
              <a:ext cx="510" cy="794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tint val="63529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491" name="Group 955">
              <a:extLst>
                <a:ext uri="{FF2B5EF4-FFF2-40B4-BE49-F238E27FC236}">
                  <a16:creationId xmlns:a16="http://schemas.microsoft.com/office/drawing/2014/main" id="{90D4375D-1814-48DF-ADD0-F9D4FFD299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4" y="1905"/>
              <a:ext cx="510" cy="113"/>
              <a:chOff x="1476" y="2047"/>
              <a:chExt cx="510" cy="113"/>
            </a:xfrm>
          </p:grpSpPr>
          <p:sp>
            <p:nvSpPr>
              <p:cNvPr id="66492" name="Rectangle 956">
                <a:extLst>
                  <a:ext uri="{FF2B5EF4-FFF2-40B4-BE49-F238E27FC236}">
                    <a16:creationId xmlns:a16="http://schemas.microsoft.com/office/drawing/2014/main" id="{DEE595D2-6311-4751-AC3A-C51B021A0B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510" cy="11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93" name="Rectangle 957">
                <a:extLst>
                  <a:ext uri="{FF2B5EF4-FFF2-40B4-BE49-F238E27FC236}">
                    <a16:creationId xmlns:a16="http://schemas.microsoft.com/office/drawing/2014/main" id="{F98B663C-100D-4260-9455-0A1500ABBA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075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94" name="Rectangle 958">
                <a:extLst>
                  <a:ext uri="{FF2B5EF4-FFF2-40B4-BE49-F238E27FC236}">
                    <a16:creationId xmlns:a16="http://schemas.microsoft.com/office/drawing/2014/main" id="{65DE3843-8DD1-4439-85DC-A004AB67F2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075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95" name="Rectangle 959">
                <a:extLst>
                  <a:ext uri="{FF2B5EF4-FFF2-40B4-BE49-F238E27FC236}">
                    <a16:creationId xmlns:a16="http://schemas.microsoft.com/office/drawing/2014/main" id="{715619A9-C6B0-409C-9B41-1067F0FC0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075"/>
                <a:ext cx="57" cy="29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96" name="Rectangle 960">
                <a:extLst>
                  <a:ext uri="{FF2B5EF4-FFF2-40B4-BE49-F238E27FC236}">
                    <a16:creationId xmlns:a16="http://schemas.microsoft.com/office/drawing/2014/main" id="{0A8C450F-44EB-4177-9960-D855B3663C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103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97" name="Rectangle 961">
                <a:extLst>
                  <a:ext uri="{FF2B5EF4-FFF2-40B4-BE49-F238E27FC236}">
                    <a16:creationId xmlns:a16="http://schemas.microsoft.com/office/drawing/2014/main" id="{3BA110AE-3A15-467C-ABF8-E4CF4A39F1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103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98" name="Rectangle 962">
                <a:extLst>
                  <a:ext uri="{FF2B5EF4-FFF2-40B4-BE49-F238E27FC236}">
                    <a16:creationId xmlns:a16="http://schemas.microsoft.com/office/drawing/2014/main" id="{00BA475A-F57B-467C-A42C-CACDC3784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103"/>
                <a:ext cx="57" cy="29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499" name="Group 963">
              <a:extLst>
                <a:ext uri="{FF2B5EF4-FFF2-40B4-BE49-F238E27FC236}">
                  <a16:creationId xmlns:a16="http://schemas.microsoft.com/office/drawing/2014/main" id="{1EBCC02D-DD73-4779-BB56-D60DAB3D26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4" y="2018"/>
              <a:ext cx="510" cy="113"/>
              <a:chOff x="1476" y="2047"/>
              <a:chExt cx="510" cy="113"/>
            </a:xfrm>
          </p:grpSpPr>
          <p:sp>
            <p:nvSpPr>
              <p:cNvPr id="66500" name="Rectangle 964">
                <a:extLst>
                  <a:ext uri="{FF2B5EF4-FFF2-40B4-BE49-F238E27FC236}">
                    <a16:creationId xmlns:a16="http://schemas.microsoft.com/office/drawing/2014/main" id="{C98EF7E2-EC70-468B-AAC5-18DA7A0B6A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510" cy="11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01" name="Rectangle 965">
                <a:extLst>
                  <a:ext uri="{FF2B5EF4-FFF2-40B4-BE49-F238E27FC236}">
                    <a16:creationId xmlns:a16="http://schemas.microsoft.com/office/drawing/2014/main" id="{73183A43-466F-403C-BBA7-77AC7D5BBF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075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02" name="Rectangle 966">
                <a:extLst>
                  <a:ext uri="{FF2B5EF4-FFF2-40B4-BE49-F238E27FC236}">
                    <a16:creationId xmlns:a16="http://schemas.microsoft.com/office/drawing/2014/main" id="{954DBAAC-024B-4B08-A66F-5CCFC7358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075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03" name="Rectangle 967">
                <a:extLst>
                  <a:ext uri="{FF2B5EF4-FFF2-40B4-BE49-F238E27FC236}">
                    <a16:creationId xmlns:a16="http://schemas.microsoft.com/office/drawing/2014/main" id="{13F470B4-2F1E-4FDE-917C-9A3E40DFA3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075"/>
                <a:ext cx="57" cy="29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04" name="Rectangle 968">
                <a:extLst>
                  <a:ext uri="{FF2B5EF4-FFF2-40B4-BE49-F238E27FC236}">
                    <a16:creationId xmlns:a16="http://schemas.microsoft.com/office/drawing/2014/main" id="{549B02AB-A4E0-4178-9012-B6AF0C537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103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05" name="Rectangle 969">
                <a:extLst>
                  <a:ext uri="{FF2B5EF4-FFF2-40B4-BE49-F238E27FC236}">
                    <a16:creationId xmlns:a16="http://schemas.microsoft.com/office/drawing/2014/main" id="{5BABE8EB-E904-4CC8-BF5B-663E2192AC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103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06" name="Rectangle 970">
                <a:extLst>
                  <a:ext uri="{FF2B5EF4-FFF2-40B4-BE49-F238E27FC236}">
                    <a16:creationId xmlns:a16="http://schemas.microsoft.com/office/drawing/2014/main" id="{05005E7B-A4B2-4343-B3AA-0EB9AD964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103"/>
                <a:ext cx="57" cy="29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507" name="Group 971">
              <a:extLst>
                <a:ext uri="{FF2B5EF4-FFF2-40B4-BE49-F238E27FC236}">
                  <a16:creationId xmlns:a16="http://schemas.microsoft.com/office/drawing/2014/main" id="{1871D835-2641-46BC-914B-EDA1CADB31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4" y="2132"/>
              <a:ext cx="510" cy="113"/>
              <a:chOff x="1476" y="2047"/>
              <a:chExt cx="510" cy="113"/>
            </a:xfrm>
          </p:grpSpPr>
          <p:sp>
            <p:nvSpPr>
              <p:cNvPr id="66508" name="Rectangle 972">
                <a:extLst>
                  <a:ext uri="{FF2B5EF4-FFF2-40B4-BE49-F238E27FC236}">
                    <a16:creationId xmlns:a16="http://schemas.microsoft.com/office/drawing/2014/main" id="{71559855-391D-4045-A01F-58E61A1DD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510" cy="11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09" name="Rectangle 973">
                <a:extLst>
                  <a:ext uri="{FF2B5EF4-FFF2-40B4-BE49-F238E27FC236}">
                    <a16:creationId xmlns:a16="http://schemas.microsoft.com/office/drawing/2014/main" id="{A9361A3C-39A2-479F-874C-49BE617426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075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10" name="Rectangle 974">
                <a:extLst>
                  <a:ext uri="{FF2B5EF4-FFF2-40B4-BE49-F238E27FC236}">
                    <a16:creationId xmlns:a16="http://schemas.microsoft.com/office/drawing/2014/main" id="{F8B6B981-3E38-4B35-BB29-2D17157EA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075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11" name="Rectangle 975">
                <a:extLst>
                  <a:ext uri="{FF2B5EF4-FFF2-40B4-BE49-F238E27FC236}">
                    <a16:creationId xmlns:a16="http://schemas.microsoft.com/office/drawing/2014/main" id="{367E7E4C-D0D1-4F7B-A989-054BF9D9A4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075"/>
                <a:ext cx="57" cy="29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12" name="Rectangle 976">
                <a:extLst>
                  <a:ext uri="{FF2B5EF4-FFF2-40B4-BE49-F238E27FC236}">
                    <a16:creationId xmlns:a16="http://schemas.microsoft.com/office/drawing/2014/main" id="{9BE8ABD3-FCEE-4024-A32D-42B35260A2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103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13" name="Rectangle 977">
                <a:extLst>
                  <a:ext uri="{FF2B5EF4-FFF2-40B4-BE49-F238E27FC236}">
                    <a16:creationId xmlns:a16="http://schemas.microsoft.com/office/drawing/2014/main" id="{DBD375E5-8E48-42A9-AC6E-3384F8B01C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103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14" name="Rectangle 978">
                <a:extLst>
                  <a:ext uri="{FF2B5EF4-FFF2-40B4-BE49-F238E27FC236}">
                    <a16:creationId xmlns:a16="http://schemas.microsoft.com/office/drawing/2014/main" id="{C05D618F-491A-43B0-8E2A-5530861ECB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103"/>
                <a:ext cx="57" cy="29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515" name="Group 979">
              <a:extLst>
                <a:ext uri="{FF2B5EF4-FFF2-40B4-BE49-F238E27FC236}">
                  <a16:creationId xmlns:a16="http://schemas.microsoft.com/office/drawing/2014/main" id="{D4DD49D2-FD3C-4512-ACB9-3DD5D82238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4" y="2245"/>
              <a:ext cx="510" cy="113"/>
              <a:chOff x="1476" y="2047"/>
              <a:chExt cx="510" cy="113"/>
            </a:xfrm>
          </p:grpSpPr>
          <p:sp>
            <p:nvSpPr>
              <p:cNvPr id="66516" name="Rectangle 980">
                <a:extLst>
                  <a:ext uri="{FF2B5EF4-FFF2-40B4-BE49-F238E27FC236}">
                    <a16:creationId xmlns:a16="http://schemas.microsoft.com/office/drawing/2014/main" id="{6E8EEB11-F726-472E-B4F2-177BA73BC9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510" cy="11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17" name="Rectangle 981">
                <a:extLst>
                  <a:ext uri="{FF2B5EF4-FFF2-40B4-BE49-F238E27FC236}">
                    <a16:creationId xmlns:a16="http://schemas.microsoft.com/office/drawing/2014/main" id="{440A28D1-EAEB-4FC6-BCC3-F99533D94E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075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18" name="Rectangle 982">
                <a:extLst>
                  <a:ext uri="{FF2B5EF4-FFF2-40B4-BE49-F238E27FC236}">
                    <a16:creationId xmlns:a16="http://schemas.microsoft.com/office/drawing/2014/main" id="{01B53DB4-8168-4C61-9F87-4D4E5A5ED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075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19" name="Rectangle 983">
                <a:extLst>
                  <a:ext uri="{FF2B5EF4-FFF2-40B4-BE49-F238E27FC236}">
                    <a16:creationId xmlns:a16="http://schemas.microsoft.com/office/drawing/2014/main" id="{F6EE0EBE-9CD1-4A93-905A-FA642B5F82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075"/>
                <a:ext cx="57" cy="29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0" name="Rectangle 984">
                <a:extLst>
                  <a:ext uri="{FF2B5EF4-FFF2-40B4-BE49-F238E27FC236}">
                    <a16:creationId xmlns:a16="http://schemas.microsoft.com/office/drawing/2014/main" id="{50031C35-22BC-4765-8686-03AA41D9E6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103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1" name="Rectangle 985">
                <a:extLst>
                  <a:ext uri="{FF2B5EF4-FFF2-40B4-BE49-F238E27FC236}">
                    <a16:creationId xmlns:a16="http://schemas.microsoft.com/office/drawing/2014/main" id="{7F093405-C4B7-459D-87D3-EDD624976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103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2" name="Rectangle 986">
                <a:extLst>
                  <a:ext uri="{FF2B5EF4-FFF2-40B4-BE49-F238E27FC236}">
                    <a16:creationId xmlns:a16="http://schemas.microsoft.com/office/drawing/2014/main" id="{4C9D214D-1AE8-4480-8B17-EAD247956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103"/>
                <a:ext cx="57" cy="29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523" name="Group 987">
              <a:extLst>
                <a:ext uri="{FF2B5EF4-FFF2-40B4-BE49-F238E27FC236}">
                  <a16:creationId xmlns:a16="http://schemas.microsoft.com/office/drawing/2014/main" id="{F4338121-4820-4C1F-B0FF-21FE9D33FF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4" y="2359"/>
              <a:ext cx="510" cy="113"/>
              <a:chOff x="1476" y="2047"/>
              <a:chExt cx="510" cy="113"/>
            </a:xfrm>
          </p:grpSpPr>
          <p:sp>
            <p:nvSpPr>
              <p:cNvPr id="66524" name="Rectangle 988">
                <a:extLst>
                  <a:ext uri="{FF2B5EF4-FFF2-40B4-BE49-F238E27FC236}">
                    <a16:creationId xmlns:a16="http://schemas.microsoft.com/office/drawing/2014/main" id="{D381676E-B173-406B-BBFE-646EC50680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510" cy="11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5" name="Rectangle 989">
                <a:extLst>
                  <a:ext uri="{FF2B5EF4-FFF2-40B4-BE49-F238E27FC236}">
                    <a16:creationId xmlns:a16="http://schemas.microsoft.com/office/drawing/2014/main" id="{1823139D-9BE0-4FF9-A6CE-7FB8AED54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075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6" name="Rectangle 990">
                <a:extLst>
                  <a:ext uri="{FF2B5EF4-FFF2-40B4-BE49-F238E27FC236}">
                    <a16:creationId xmlns:a16="http://schemas.microsoft.com/office/drawing/2014/main" id="{340638A2-D115-4983-B394-A4B835FE87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075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7" name="Rectangle 991">
                <a:extLst>
                  <a:ext uri="{FF2B5EF4-FFF2-40B4-BE49-F238E27FC236}">
                    <a16:creationId xmlns:a16="http://schemas.microsoft.com/office/drawing/2014/main" id="{4D3212BC-9882-4410-A14E-F3F15BA475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075"/>
                <a:ext cx="57" cy="29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8" name="Rectangle 992">
                <a:extLst>
                  <a:ext uri="{FF2B5EF4-FFF2-40B4-BE49-F238E27FC236}">
                    <a16:creationId xmlns:a16="http://schemas.microsoft.com/office/drawing/2014/main" id="{71354906-0117-45BD-BDC2-4E43CAC26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103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9" name="Rectangle 993">
                <a:extLst>
                  <a:ext uri="{FF2B5EF4-FFF2-40B4-BE49-F238E27FC236}">
                    <a16:creationId xmlns:a16="http://schemas.microsoft.com/office/drawing/2014/main" id="{A1ABD45F-39E3-4EB4-A113-F5E849249D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103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30" name="Rectangle 994">
                <a:extLst>
                  <a:ext uri="{FF2B5EF4-FFF2-40B4-BE49-F238E27FC236}">
                    <a16:creationId xmlns:a16="http://schemas.microsoft.com/office/drawing/2014/main" id="{F46F6B4D-FB28-47C3-BC24-30B0FCB2E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103"/>
                <a:ext cx="57" cy="29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531" name="Group 995">
              <a:extLst>
                <a:ext uri="{FF2B5EF4-FFF2-40B4-BE49-F238E27FC236}">
                  <a16:creationId xmlns:a16="http://schemas.microsoft.com/office/drawing/2014/main" id="{9C3A0988-86C0-457B-A332-70FDBC0F97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4" y="2472"/>
              <a:ext cx="510" cy="113"/>
              <a:chOff x="1476" y="2047"/>
              <a:chExt cx="510" cy="113"/>
            </a:xfrm>
          </p:grpSpPr>
          <p:sp>
            <p:nvSpPr>
              <p:cNvPr id="66532" name="Rectangle 996">
                <a:extLst>
                  <a:ext uri="{FF2B5EF4-FFF2-40B4-BE49-F238E27FC236}">
                    <a16:creationId xmlns:a16="http://schemas.microsoft.com/office/drawing/2014/main" id="{06452CCF-9E97-4223-BBF2-6045DAAC8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510" cy="11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33" name="Rectangle 997">
                <a:extLst>
                  <a:ext uri="{FF2B5EF4-FFF2-40B4-BE49-F238E27FC236}">
                    <a16:creationId xmlns:a16="http://schemas.microsoft.com/office/drawing/2014/main" id="{34B1802D-7E36-4908-8113-255695B791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075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34" name="Rectangle 998">
                <a:extLst>
                  <a:ext uri="{FF2B5EF4-FFF2-40B4-BE49-F238E27FC236}">
                    <a16:creationId xmlns:a16="http://schemas.microsoft.com/office/drawing/2014/main" id="{A48555C5-01FA-43A3-9A1A-3FE5F1A69D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075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35" name="Rectangle 999">
                <a:extLst>
                  <a:ext uri="{FF2B5EF4-FFF2-40B4-BE49-F238E27FC236}">
                    <a16:creationId xmlns:a16="http://schemas.microsoft.com/office/drawing/2014/main" id="{5B14A34A-C97A-4487-BA00-411ABB7E9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075"/>
                <a:ext cx="57" cy="29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36" name="Rectangle 1000">
                <a:extLst>
                  <a:ext uri="{FF2B5EF4-FFF2-40B4-BE49-F238E27FC236}">
                    <a16:creationId xmlns:a16="http://schemas.microsoft.com/office/drawing/2014/main" id="{43C1BE6A-0AF8-49CA-AD22-F0D297BD30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103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37" name="Rectangle 1001">
                <a:extLst>
                  <a:ext uri="{FF2B5EF4-FFF2-40B4-BE49-F238E27FC236}">
                    <a16:creationId xmlns:a16="http://schemas.microsoft.com/office/drawing/2014/main" id="{A3C94D8F-FD42-4D70-BDAE-C487A6A4A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103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38" name="Rectangle 1002">
                <a:extLst>
                  <a:ext uri="{FF2B5EF4-FFF2-40B4-BE49-F238E27FC236}">
                    <a16:creationId xmlns:a16="http://schemas.microsoft.com/office/drawing/2014/main" id="{4C8B5EED-EDF6-4544-901A-8C2E5D0A91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103"/>
                <a:ext cx="57" cy="29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539" name="Group 1003">
              <a:extLst>
                <a:ext uri="{FF2B5EF4-FFF2-40B4-BE49-F238E27FC236}">
                  <a16:creationId xmlns:a16="http://schemas.microsoft.com/office/drawing/2014/main" id="{0BC1AED3-6DBC-446F-B1AC-36FCF6E954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4" y="2585"/>
              <a:ext cx="510" cy="113"/>
              <a:chOff x="1476" y="2047"/>
              <a:chExt cx="510" cy="113"/>
            </a:xfrm>
          </p:grpSpPr>
          <p:sp>
            <p:nvSpPr>
              <p:cNvPr id="66540" name="Rectangle 1004">
                <a:extLst>
                  <a:ext uri="{FF2B5EF4-FFF2-40B4-BE49-F238E27FC236}">
                    <a16:creationId xmlns:a16="http://schemas.microsoft.com/office/drawing/2014/main" id="{5E16C044-E288-44DC-8106-5F6B20388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2047"/>
                <a:ext cx="510" cy="11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41" name="Rectangle 1005">
                <a:extLst>
                  <a:ext uri="{FF2B5EF4-FFF2-40B4-BE49-F238E27FC236}">
                    <a16:creationId xmlns:a16="http://schemas.microsoft.com/office/drawing/2014/main" id="{5F659996-A4B0-464A-924D-E6B046542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075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42" name="Rectangle 1006">
                <a:extLst>
                  <a:ext uri="{FF2B5EF4-FFF2-40B4-BE49-F238E27FC236}">
                    <a16:creationId xmlns:a16="http://schemas.microsoft.com/office/drawing/2014/main" id="{415657A3-5F9E-4A51-A3DB-FC09CB73C6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075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43" name="Rectangle 1007">
                <a:extLst>
                  <a:ext uri="{FF2B5EF4-FFF2-40B4-BE49-F238E27FC236}">
                    <a16:creationId xmlns:a16="http://schemas.microsoft.com/office/drawing/2014/main" id="{5E1C804B-11DE-47AC-8DC9-CF91A6ADC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075"/>
                <a:ext cx="57" cy="29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44" name="Rectangle 1008">
                <a:extLst>
                  <a:ext uri="{FF2B5EF4-FFF2-40B4-BE49-F238E27FC236}">
                    <a16:creationId xmlns:a16="http://schemas.microsoft.com/office/drawing/2014/main" id="{6BF89D34-025E-4EAC-9382-9C6C54873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103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45" name="Rectangle 1009">
                <a:extLst>
                  <a:ext uri="{FF2B5EF4-FFF2-40B4-BE49-F238E27FC236}">
                    <a16:creationId xmlns:a16="http://schemas.microsoft.com/office/drawing/2014/main" id="{8DF20BAD-E75E-4E50-965F-A1C4AAB34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103"/>
                <a:ext cx="171" cy="2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46" name="Rectangle 1010">
                <a:extLst>
                  <a:ext uri="{FF2B5EF4-FFF2-40B4-BE49-F238E27FC236}">
                    <a16:creationId xmlns:a16="http://schemas.microsoft.com/office/drawing/2014/main" id="{4647CC2A-C724-4D0F-B9A5-270AAC8544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103"/>
                <a:ext cx="57" cy="29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7808" name="Group 1248">
            <a:extLst>
              <a:ext uri="{FF2B5EF4-FFF2-40B4-BE49-F238E27FC236}">
                <a16:creationId xmlns:a16="http://schemas.microsoft.com/office/drawing/2014/main" id="{94F0F2C3-0F30-4DD0-BB8E-1C9FFF831DEA}"/>
              </a:ext>
            </a:extLst>
          </p:cNvPr>
          <p:cNvGrpSpPr>
            <a:grpSpLocks/>
          </p:cNvGrpSpPr>
          <p:nvPr/>
        </p:nvGrpSpPr>
        <p:grpSpPr bwMode="auto">
          <a:xfrm>
            <a:off x="4367213" y="2798763"/>
            <a:ext cx="1149350" cy="1530350"/>
            <a:chOff x="2666" y="1820"/>
            <a:chExt cx="681" cy="907"/>
          </a:xfrm>
        </p:grpSpPr>
        <p:grpSp>
          <p:nvGrpSpPr>
            <p:cNvPr id="66548" name="Group 1012">
              <a:extLst>
                <a:ext uri="{FF2B5EF4-FFF2-40B4-BE49-F238E27FC236}">
                  <a16:creationId xmlns:a16="http://schemas.microsoft.com/office/drawing/2014/main" id="{1A6C3467-593A-4916-9CCD-BFBF833908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2273"/>
              <a:ext cx="340" cy="454"/>
              <a:chOff x="1589" y="1820"/>
              <a:chExt cx="680" cy="907"/>
            </a:xfrm>
          </p:grpSpPr>
          <p:sp>
            <p:nvSpPr>
              <p:cNvPr id="66549" name="Rectangle 1013">
                <a:extLst>
                  <a:ext uri="{FF2B5EF4-FFF2-40B4-BE49-F238E27FC236}">
                    <a16:creationId xmlns:a16="http://schemas.microsoft.com/office/drawing/2014/main" id="{E45188D4-E1EF-4622-A8FB-9F15117E9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1820"/>
                <a:ext cx="680" cy="907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tint val="63529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50" name="Rectangle 1014">
                <a:extLst>
                  <a:ext uri="{FF2B5EF4-FFF2-40B4-BE49-F238E27FC236}">
                    <a16:creationId xmlns:a16="http://schemas.microsoft.com/office/drawing/2014/main" id="{B8A250ED-AE5D-4E85-BCFA-8611BD7F0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4" y="1905"/>
                <a:ext cx="510" cy="794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63529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551" name="Group 1015">
                <a:extLst>
                  <a:ext uri="{FF2B5EF4-FFF2-40B4-BE49-F238E27FC236}">
                    <a16:creationId xmlns:a16="http://schemas.microsoft.com/office/drawing/2014/main" id="{2B4EF156-32F6-4E8D-91A2-248BFDBC06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905"/>
                <a:ext cx="510" cy="113"/>
                <a:chOff x="1476" y="2047"/>
                <a:chExt cx="510" cy="113"/>
              </a:xfrm>
            </p:grpSpPr>
            <p:sp>
              <p:nvSpPr>
                <p:cNvPr id="66552" name="Rectangle 1016">
                  <a:extLst>
                    <a:ext uri="{FF2B5EF4-FFF2-40B4-BE49-F238E27FC236}">
                      <a16:creationId xmlns:a16="http://schemas.microsoft.com/office/drawing/2014/main" id="{90A0CD89-248C-4671-B93C-263AB8F6C7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553" name="Rectangle 1017">
                  <a:extLst>
                    <a:ext uri="{FF2B5EF4-FFF2-40B4-BE49-F238E27FC236}">
                      <a16:creationId xmlns:a16="http://schemas.microsoft.com/office/drawing/2014/main" id="{CF98B256-2358-446B-AA1D-BD1043B933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554" name="Rectangle 1018">
                  <a:extLst>
                    <a:ext uri="{FF2B5EF4-FFF2-40B4-BE49-F238E27FC236}">
                      <a16:creationId xmlns:a16="http://schemas.microsoft.com/office/drawing/2014/main" id="{C16BD727-E2CF-4951-A960-66CFFA8F6F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555" name="Rectangle 1019">
                  <a:extLst>
                    <a:ext uri="{FF2B5EF4-FFF2-40B4-BE49-F238E27FC236}">
                      <a16:creationId xmlns:a16="http://schemas.microsoft.com/office/drawing/2014/main" id="{0B24F153-5C07-4A1A-8ECE-94CD7C0568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556" name="Rectangle 1020">
                  <a:extLst>
                    <a:ext uri="{FF2B5EF4-FFF2-40B4-BE49-F238E27FC236}">
                      <a16:creationId xmlns:a16="http://schemas.microsoft.com/office/drawing/2014/main" id="{AFE98770-AB24-48F0-BB15-1334F4DF9E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557" name="Rectangle 1021">
                  <a:extLst>
                    <a:ext uri="{FF2B5EF4-FFF2-40B4-BE49-F238E27FC236}">
                      <a16:creationId xmlns:a16="http://schemas.microsoft.com/office/drawing/2014/main" id="{13AC7361-50E2-4189-878B-58E823FF8C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558" name="Rectangle 1022">
                  <a:extLst>
                    <a:ext uri="{FF2B5EF4-FFF2-40B4-BE49-F238E27FC236}">
                      <a16:creationId xmlns:a16="http://schemas.microsoft.com/office/drawing/2014/main" id="{D22B3E38-3DA6-4458-8065-98C65485FB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559" name="Group 1023">
                <a:extLst>
                  <a:ext uri="{FF2B5EF4-FFF2-40B4-BE49-F238E27FC236}">
                    <a16:creationId xmlns:a16="http://schemas.microsoft.com/office/drawing/2014/main" id="{61985687-BD43-46A0-8DBF-19A332630D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018"/>
                <a:ext cx="510" cy="113"/>
                <a:chOff x="1476" y="2047"/>
                <a:chExt cx="510" cy="113"/>
              </a:xfrm>
            </p:grpSpPr>
            <p:sp>
              <p:nvSpPr>
                <p:cNvPr id="67584" name="Rectangle 1024">
                  <a:extLst>
                    <a:ext uri="{FF2B5EF4-FFF2-40B4-BE49-F238E27FC236}">
                      <a16:creationId xmlns:a16="http://schemas.microsoft.com/office/drawing/2014/main" id="{3DE5EBD8-F569-425D-BB64-3D7337F977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585" name="Rectangle 1025">
                  <a:extLst>
                    <a:ext uri="{FF2B5EF4-FFF2-40B4-BE49-F238E27FC236}">
                      <a16:creationId xmlns:a16="http://schemas.microsoft.com/office/drawing/2014/main" id="{F8DFF0EE-1CE6-44E1-8EF1-9A1D1B2A07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586" name="Rectangle 1026">
                  <a:extLst>
                    <a:ext uri="{FF2B5EF4-FFF2-40B4-BE49-F238E27FC236}">
                      <a16:creationId xmlns:a16="http://schemas.microsoft.com/office/drawing/2014/main" id="{5FCBE4C5-3CA7-4FF7-AB75-28D073CBAE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587" name="Rectangle 1027">
                  <a:extLst>
                    <a:ext uri="{FF2B5EF4-FFF2-40B4-BE49-F238E27FC236}">
                      <a16:creationId xmlns:a16="http://schemas.microsoft.com/office/drawing/2014/main" id="{436C1432-8DBA-4118-9D1E-471D9B2950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588" name="Rectangle 1028">
                  <a:extLst>
                    <a:ext uri="{FF2B5EF4-FFF2-40B4-BE49-F238E27FC236}">
                      <a16:creationId xmlns:a16="http://schemas.microsoft.com/office/drawing/2014/main" id="{B10F453C-4F5F-4A36-9042-E594016391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589" name="Rectangle 1029">
                  <a:extLst>
                    <a:ext uri="{FF2B5EF4-FFF2-40B4-BE49-F238E27FC236}">
                      <a16:creationId xmlns:a16="http://schemas.microsoft.com/office/drawing/2014/main" id="{3B2570B5-BB9A-457F-AD82-D56FA62150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590" name="Rectangle 1030">
                  <a:extLst>
                    <a:ext uri="{FF2B5EF4-FFF2-40B4-BE49-F238E27FC236}">
                      <a16:creationId xmlns:a16="http://schemas.microsoft.com/office/drawing/2014/main" id="{1896A85A-FBDD-4205-A857-8A21E128F1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591" name="Group 1031">
                <a:extLst>
                  <a:ext uri="{FF2B5EF4-FFF2-40B4-BE49-F238E27FC236}">
                    <a16:creationId xmlns:a16="http://schemas.microsoft.com/office/drawing/2014/main" id="{8B465C00-9A9E-419F-89A4-2A56EA38C3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132"/>
                <a:ext cx="510" cy="113"/>
                <a:chOff x="1476" y="2047"/>
                <a:chExt cx="510" cy="113"/>
              </a:xfrm>
            </p:grpSpPr>
            <p:sp>
              <p:nvSpPr>
                <p:cNvPr id="67592" name="Rectangle 1032">
                  <a:extLst>
                    <a:ext uri="{FF2B5EF4-FFF2-40B4-BE49-F238E27FC236}">
                      <a16:creationId xmlns:a16="http://schemas.microsoft.com/office/drawing/2014/main" id="{EBC8D369-82CC-4C07-AEB0-F036D99312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593" name="Rectangle 1033">
                  <a:extLst>
                    <a:ext uri="{FF2B5EF4-FFF2-40B4-BE49-F238E27FC236}">
                      <a16:creationId xmlns:a16="http://schemas.microsoft.com/office/drawing/2014/main" id="{D84CC8B6-4FB9-419F-A7A4-122077A6CC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594" name="Rectangle 1034">
                  <a:extLst>
                    <a:ext uri="{FF2B5EF4-FFF2-40B4-BE49-F238E27FC236}">
                      <a16:creationId xmlns:a16="http://schemas.microsoft.com/office/drawing/2014/main" id="{A2622E33-B66F-4912-A421-88AB603E3E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595" name="Rectangle 1035">
                  <a:extLst>
                    <a:ext uri="{FF2B5EF4-FFF2-40B4-BE49-F238E27FC236}">
                      <a16:creationId xmlns:a16="http://schemas.microsoft.com/office/drawing/2014/main" id="{9DB906A4-F521-4D7B-B7B5-EBB8E8D1ED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596" name="Rectangle 1036">
                  <a:extLst>
                    <a:ext uri="{FF2B5EF4-FFF2-40B4-BE49-F238E27FC236}">
                      <a16:creationId xmlns:a16="http://schemas.microsoft.com/office/drawing/2014/main" id="{E05F718E-4BCD-49EC-8EE2-5AF1EEB588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597" name="Rectangle 1037">
                  <a:extLst>
                    <a:ext uri="{FF2B5EF4-FFF2-40B4-BE49-F238E27FC236}">
                      <a16:creationId xmlns:a16="http://schemas.microsoft.com/office/drawing/2014/main" id="{D8F36777-98E4-4BD7-A7A1-6BC854E15C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598" name="Rectangle 1038">
                  <a:extLst>
                    <a:ext uri="{FF2B5EF4-FFF2-40B4-BE49-F238E27FC236}">
                      <a16:creationId xmlns:a16="http://schemas.microsoft.com/office/drawing/2014/main" id="{4F258381-E144-4CC8-972A-C0E12AD64F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599" name="Group 1039">
                <a:extLst>
                  <a:ext uri="{FF2B5EF4-FFF2-40B4-BE49-F238E27FC236}">
                    <a16:creationId xmlns:a16="http://schemas.microsoft.com/office/drawing/2014/main" id="{4A9A813E-F480-4016-9F6B-2241BCFA53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245"/>
                <a:ext cx="510" cy="113"/>
                <a:chOff x="1476" y="2047"/>
                <a:chExt cx="510" cy="113"/>
              </a:xfrm>
            </p:grpSpPr>
            <p:sp>
              <p:nvSpPr>
                <p:cNvPr id="67600" name="Rectangle 1040">
                  <a:extLst>
                    <a:ext uri="{FF2B5EF4-FFF2-40B4-BE49-F238E27FC236}">
                      <a16:creationId xmlns:a16="http://schemas.microsoft.com/office/drawing/2014/main" id="{409FD179-3FC3-4CDE-8FF4-5A8D1C6B17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01" name="Rectangle 1041">
                  <a:extLst>
                    <a:ext uri="{FF2B5EF4-FFF2-40B4-BE49-F238E27FC236}">
                      <a16:creationId xmlns:a16="http://schemas.microsoft.com/office/drawing/2014/main" id="{2D9943DB-7594-4F76-861C-0610C182E8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02" name="Rectangle 1042">
                  <a:extLst>
                    <a:ext uri="{FF2B5EF4-FFF2-40B4-BE49-F238E27FC236}">
                      <a16:creationId xmlns:a16="http://schemas.microsoft.com/office/drawing/2014/main" id="{74C2579A-7061-49BA-97B9-79EB2F0358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03" name="Rectangle 1043">
                  <a:extLst>
                    <a:ext uri="{FF2B5EF4-FFF2-40B4-BE49-F238E27FC236}">
                      <a16:creationId xmlns:a16="http://schemas.microsoft.com/office/drawing/2014/main" id="{15163B7B-5D7B-478D-BA3F-2296B4FC35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04" name="Rectangle 1044">
                  <a:extLst>
                    <a:ext uri="{FF2B5EF4-FFF2-40B4-BE49-F238E27FC236}">
                      <a16:creationId xmlns:a16="http://schemas.microsoft.com/office/drawing/2014/main" id="{A0A48711-EC02-4179-8EE4-5A034A640A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05" name="Rectangle 1045">
                  <a:extLst>
                    <a:ext uri="{FF2B5EF4-FFF2-40B4-BE49-F238E27FC236}">
                      <a16:creationId xmlns:a16="http://schemas.microsoft.com/office/drawing/2014/main" id="{E85220DD-E442-4A0E-BB04-FDB1AE75B3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06" name="Rectangle 1046">
                  <a:extLst>
                    <a:ext uri="{FF2B5EF4-FFF2-40B4-BE49-F238E27FC236}">
                      <a16:creationId xmlns:a16="http://schemas.microsoft.com/office/drawing/2014/main" id="{2537ABDF-CD51-40D0-94C4-494943E1E6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607" name="Group 1047">
                <a:extLst>
                  <a:ext uri="{FF2B5EF4-FFF2-40B4-BE49-F238E27FC236}">
                    <a16:creationId xmlns:a16="http://schemas.microsoft.com/office/drawing/2014/main" id="{0B2526AE-D0B1-4FB8-A031-405DF1F1EB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359"/>
                <a:ext cx="510" cy="113"/>
                <a:chOff x="1476" y="2047"/>
                <a:chExt cx="510" cy="113"/>
              </a:xfrm>
            </p:grpSpPr>
            <p:sp>
              <p:nvSpPr>
                <p:cNvPr id="67608" name="Rectangle 1048">
                  <a:extLst>
                    <a:ext uri="{FF2B5EF4-FFF2-40B4-BE49-F238E27FC236}">
                      <a16:creationId xmlns:a16="http://schemas.microsoft.com/office/drawing/2014/main" id="{5A88B0B7-B811-405F-B17E-6C30EE66AC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09" name="Rectangle 1049">
                  <a:extLst>
                    <a:ext uri="{FF2B5EF4-FFF2-40B4-BE49-F238E27FC236}">
                      <a16:creationId xmlns:a16="http://schemas.microsoft.com/office/drawing/2014/main" id="{84A76768-57B1-48AF-8489-BAC3B104EA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10" name="Rectangle 1050">
                  <a:extLst>
                    <a:ext uri="{FF2B5EF4-FFF2-40B4-BE49-F238E27FC236}">
                      <a16:creationId xmlns:a16="http://schemas.microsoft.com/office/drawing/2014/main" id="{3ED50E87-67E9-4FBA-A043-855541DD23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11" name="Rectangle 1051">
                  <a:extLst>
                    <a:ext uri="{FF2B5EF4-FFF2-40B4-BE49-F238E27FC236}">
                      <a16:creationId xmlns:a16="http://schemas.microsoft.com/office/drawing/2014/main" id="{0407D4BC-0212-414F-A2FD-BE7D11B762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12" name="Rectangle 1052">
                  <a:extLst>
                    <a:ext uri="{FF2B5EF4-FFF2-40B4-BE49-F238E27FC236}">
                      <a16:creationId xmlns:a16="http://schemas.microsoft.com/office/drawing/2014/main" id="{335B14D5-6163-48E3-AF13-6FE3364185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13" name="Rectangle 1053">
                  <a:extLst>
                    <a:ext uri="{FF2B5EF4-FFF2-40B4-BE49-F238E27FC236}">
                      <a16:creationId xmlns:a16="http://schemas.microsoft.com/office/drawing/2014/main" id="{35A1D24B-3A29-4A6D-8D13-BCBA925F94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14" name="Rectangle 1054">
                  <a:extLst>
                    <a:ext uri="{FF2B5EF4-FFF2-40B4-BE49-F238E27FC236}">
                      <a16:creationId xmlns:a16="http://schemas.microsoft.com/office/drawing/2014/main" id="{1DF83D49-0351-4D44-BE1F-3352D09CDF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615" name="Group 1055">
                <a:extLst>
                  <a:ext uri="{FF2B5EF4-FFF2-40B4-BE49-F238E27FC236}">
                    <a16:creationId xmlns:a16="http://schemas.microsoft.com/office/drawing/2014/main" id="{67A6C7BE-4A49-4B5F-B905-8CDEEB1D35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472"/>
                <a:ext cx="510" cy="113"/>
                <a:chOff x="1476" y="2047"/>
                <a:chExt cx="510" cy="113"/>
              </a:xfrm>
            </p:grpSpPr>
            <p:sp>
              <p:nvSpPr>
                <p:cNvPr id="67616" name="Rectangle 1056">
                  <a:extLst>
                    <a:ext uri="{FF2B5EF4-FFF2-40B4-BE49-F238E27FC236}">
                      <a16:creationId xmlns:a16="http://schemas.microsoft.com/office/drawing/2014/main" id="{10AB1B04-2D8C-4DD3-AAEA-1930556462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17" name="Rectangle 1057">
                  <a:extLst>
                    <a:ext uri="{FF2B5EF4-FFF2-40B4-BE49-F238E27FC236}">
                      <a16:creationId xmlns:a16="http://schemas.microsoft.com/office/drawing/2014/main" id="{C8B82417-253A-400C-BAB2-F5510978EE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18" name="Rectangle 1058">
                  <a:extLst>
                    <a:ext uri="{FF2B5EF4-FFF2-40B4-BE49-F238E27FC236}">
                      <a16:creationId xmlns:a16="http://schemas.microsoft.com/office/drawing/2014/main" id="{1ACE288B-A0FA-462A-9DA1-2533EB795E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19" name="Rectangle 1059">
                  <a:extLst>
                    <a:ext uri="{FF2B5EF4-FFF2-40B4-BE49-F238E27FC236}">
                      <a16:creationId xmlns:a16="http://schemas.microsoft.com/office/drawing/2014/main" id="{71DC16C0-2569-46A3-94E9-28BC858C08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20" name="Rectangle 1060">
                  <a:extLst>
                    <a:ext uri="{FF2B5EF4-FFF2-40B4-BE49-F238E27FC236}">
                      <a16:creationId xmlns:a16="http://schemas.microsoft.com/office/drawing/2014/main" id="{07DDC184-30DC-421D-AB26-CE60C5CFBC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21" name="Rectangle 1061">
                  <a:extLst>
                    <a:ext uri="{FF2B5EF4-FFF2-40B4-BE49-F238E27FC236}">
                      <a16:creationId xmlns:a16="http://schemas.microsoft.com/office/drawing/2014/main" id="{A32398F0-EFAF-49AE-A866-0DBD192D10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22" name="Rectangle 1062">
                  <a:extLst>
                    <a:ext uri="{FF2B5EF4-FFF2-40B4-BE49-F238E27FC236}">
                      <a16:creationId xmlns:a16="http://schemas.microsoft.com/office/drawing/2014/main" id="{D42B9D21-C399-4951-98D1-31A4398D62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623" name="Group 1063">
                <a:extLst>
                  <a:ext uri="{FF2B5EF4-FFF2-40B4-BE49-F238E27FC236}">
                    <a16:creationId xmlns:a16="http://schemas.microsoft.com/office/drawing/2014/main" id="{64739CA9-2431-47DE-83A1-ABBAA9585F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585"/>
                <a:ext cx="510" cy="113"/>
                <a:chOff x="1476" y="2047"/>
                <a:chExt cx="510" cy="113"/>
              </a:xfrm>
            </p:grpSpPr>
            <p:sp>
              <p:nvSpPr>
                <p:cNvPr id="67624" name="Rectangle 1064">
                  <a:extLst>
                    <a:ext uri="{FF2B5EF4-FFF2-40B4-BE49-F238E27FC236}">
                      <a16:creationId xmlns:a16="http://schemas.microsoft.com/office/drawing/2014/main" id="{6450A472-C419-46C7-9E5C-952BC3396B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25" name="Rectangle 1065">
                  <a:extLst>
                    <a:ext uri="{FF2B5EF4-FFF2-40B4-BE49-F238E27FC236}">
                      <a16:creationId xmlns:a16="http://schemas.microsoft.com/office/drawing/2014/main" id="{A8A8DDC9-5E2B-42CF-88BD-2D152D619C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26" name="Rectangle 1066">
                  <a:extLst>
                    <a:ext uri="{FF2B5EF4-FFF2-40B4-BE49-F238E27FC236}">
                      <a16:creationId xmlns:a16="http://schemas.microsoft.com/office/drawing/2014/main" id="{7A885021-0141-463D-8298-8E046F103B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27" name="Rectangle 1067">
                  <a:extLst>
                    <a:ext uri="{FF2B5EF4-FFF2-40B4-BE49-F238E27FC236}">
                      <a16:creationId xmlns:a16="http://schemas.microsoft.com/office/drawing/2014/main" id="{5AFF1750-ABDE-4FC5-B74E-E671B8A8A3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28" name="Rectangle 1068">
                  <a:extLst>
                    <a:ext uri="{FF2B5EF4-FFF2-40B4-BE49-F238E27FC236}">
                      <a16:creationId xmlns:a16="http://schemas.microsoft.com/office/drawing/2014/main" id="{F1A10890-11DF-42D7-ACA4-E31DF39BAE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29" name="Rectangle 1069">
                  <a:extLst>
                    <a:ext uri="{FF2B5EF4-FFF2-40B4-BE49-F238E27FC236}">
                      <a16:creationId xmlns:a16="http://schemas.microsoft.com/office/drawing/2014/main" id="{4754789F-3BC1-4F6F-8910-2CDA752A7E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30" name="Rectangle 1070">
                  <a:extLst>
                    <a:ext uri="{FF2B5EF4-FFF2-40B4-BE49-F238E27FC236}">
                      <a16:creationId xmlns:a16="http://schemas.microsoft.com/office/drawing/2014/main" id="{A2D92C80-8F7F-4877-B14E-294838BD3F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7631" name="Group 1071">
              <a:extLst>
                <a:ext uri="{FF2B5EF4-FFF2-40B4-BE49-F238E27FC236}">
                  <a16:creationId xmlns:a16="http://schemas.microsoft.com/office/drawing/2014/main" id="{5425E5C1-D144-4908-8A3A-92C19FAAAD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7" y="2273"/>
              <a:ext cx="340" cy="454"/>
              <a:chOff x="1589" y="1820"/>
              <a:chExt cx="680" cy="907"/>
            </a:xfrm>
          </p:grpSpPr>
          <p:sp>
            <p:nvSpPr>
              <p:cNvPr id="67632" name="Rectangle 1072">
                <a:extLst>
                  <a:ext uri="{FF2B5EF4-FFF2-40B4-BE49-F238E27FC236}">
                    <a16:creationId xmlns:a16="http://schemas.microsoft.com/office/drawing/2014/main" id="{132EB292-E793-4310-9A57-C97DF72F80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1820"/>
                <a:ext cx="680" cy="907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tint val="63529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33" name="Rectangle 1073">
                <a:extLst>
                  <a:ext uri="{FF2B5EF4-FFF2-40B4-BE49-F238E27FC236}">
                    <a16:creationId xmlns:a16="http://schemas.microsoft.com/office/drawing/2014/main" id="{3CE98816-050D-48FA-BA86-D34ABBB568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4" y="1905"/>
                <a:ext cx="510" cy="794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63529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7634" name="Group 1074">
                <a:extLst>
                  <a:ext uri="{FF2B5EF4-FFF2-40B4-BE49-F238E27FC236}">
                    <a16:creationId xmlns:a16="http://schemas.microsoft.com/office/drawing/2014/main" id="{AF1A101C-16EC-461B-97ED-8D86FDD7FA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905"/>
                <a:ext cx="510" cy="113"/>
                <a:chOff x="1476" y="2047"/>
                <a:chExt cx="510" cy="113"/>
              </a:xfrm>
            </p:grpSpPr>
            <p:sp>
              <p:nvSpPr>
                <p:cNvPr id="67635" name="Rectangle 1075">
                  <a:extLst>
                    <a:ext uri="{FF2B5EF4-FFF2-40B4-BE49-F238E27FC236}">
                      <a16:creationId xmlns:a16="http://schemas.microsoft.com/office/drawing/2014/main" id="{B7E8EBA4-2E60-4276-BD65-E8888341C6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36" name="Rectangle 1076">
                  <a:extLst>
                    <a:ext uri="{FF2B5EF4-FFF2-40B4-BE49-F238E27FC236}">
                      <a16:creationId xmlns:a16="http://schemas.microsoft.com/office/drawing/2014/main" id="{6B4B0FED-B722-4D3C-AA79-8A626BF875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37" name="Rectangle 1077">
                  <a:extLst>
                    <a:ext uri="{FF2B5EF4-FFF2-40B4-BE49-F238E27FC236}">
                      <a16:creationId xmlns:a16="http://schemas.microsoft.com/office/drawing/2014/main" id="{EAF33EFE-2695-48AB-BA4E-60439364AA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38" name="Rectangle 1078">
                  <a:extLst>
                    <a:ext uri="{FF2B5EF4-FFF2-40B4-BE49-F238E27FC236}">
                      <a16:creationId xmlns:a16="http://schemas.microsoft.com/office/drawing/2014/main" id="{2F9B98B7-0EF1-44A3-822F-C295E1D513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39" name="Rectangle 1079">
                  <a:extLst>
                    <a:ext uri="{FF2B5EF4-FFF2-40B4-BE49-F238E27FC236}">
                      <a16:creationId xmlns:a16="http://schemas.microsoft.com/office/drawing/2014/main" id="{903ECE1D-C62E-4AC2-9092-BC52CD3E87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40" name="Rectangle 1080">
                  <a:extLst>
                    <a:ext uri="{FF2B5EF4-FFF2-40B4-BE49-F238E27FC236}">
                      <a16:creationId xmlns:a16="http://schemas.microsoft.com/office/drawing/2014/main" id="{316EF3F7-8693-47DF-8B4C-6856ACD436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41" name="Rectangle 1081">
                  <a:extLst>
                    <a:ext uri="{FF2B5EF4-FFF2-40B4-BE49-F238E27FC236}">
                      <a16:creationId xmlns:a16="http://schemas.microsoft.com/office/drawing/2014/main" id="{B91A445C-78E3-4626-9BCF-8DA2A560F3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642" name="Group 1082">
                <a:extLst>
                  <a:ext uri="{FF2B5EF4-FFF2-40B4-BE49-F238E27FC236}">
                    <a16:creationId xmlns:a16="http://schemas.microsoft.com/office/drawing/2014/main" id="{6249F024-83D5-4AE9-8F9B-75D5D0F37F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018"/>
                <a:ext cx="510" cy="113"/>
                <a:chOff x="1476" y="2047"/>
                <a:chExt cx="510" cy="113"/>
              </a:xfrm>
            </p:grpSpPr>
            <p:sp>
              <p:nvSpPr>
                <p:cNvPr id="67643" name="Rectangle 1083">
                  <a:extLst>
                    <a:ext uri="{FF2B5EF4-FFF2-40B4-BE49-F238E27FC236}">
                      <a16:creationId xmlns:a16="http://schemas.microsoft.com/office/drawing/2014/main" id="{5D9014FE-2904-4B1C-9B40-2371EEDE21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44" name="Rectangle 1084">
                  <a:extLst>
                    <a:ext uri="{FF2B5EF4-FFF2-40B4-BE49-F238E27FC236}">
                      <a16:creationId xmlns:a16="http://schemas.microsoft.com/office/drawing/2014/main" id="{9E5F6304-5FAE-4863-94AF-7ED06507E3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45" name="Rectangle 1085">
                  <a:extLst>
                    <a:ext uri="{FF2B5EF4-FFF2-40B4-BE49-F238E27FC236}">
                      <a16:creationId xmlns:a16="http://schemas.microsoft.com/office/drawing/2014/main" id="{C29B3013-D72D-4D81-980F-382DA14903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46" name="Rectangle 1086">
                  <a:extLst>
                    <a:ext uri="{FF2B5EF4-FFF2-40B4-BE49-F238E27FC236}">
                      <a16:creationId xmlns:a16="http://schemas.microsoft.com/office/drawing/2014/main" id="{359ECDBA-D386-47BE-B73F-190D8290C8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47" name="Rectangle 1087">
                  <a:extLst>
                    <a:ext uri="{FF2B5EF4-FFF2-40B4-BE49-F238E27FC236}">
                      <a16:creationId xmlns:a16="http://schemas.microsoft.com/office/drawing/2014/main" id="{CE7FF31E-EBA2-4EB3-8012-F6C6946FA5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48" name="Rectangle 1088">
                  <a:extLst>
                    <a:ext uri="{FF2B5EF4-FFF2-40B4-BE49-F238E27FC236}">
                      <a16:creationId xmlns:a16="http://schemas.microsoft.com/office/drawing/2014/main" id="{D4DA316D-143B-46F8-870F-22580829F1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49" name="Rectangle 1089">
                  <a:extLst>
                    <a:ext uri="{FF2B5EF4-FFF2-40B4-BE49-F238E27FC236}">
                      <a16:creationId xmlns:a16="http://schemas.microsoft.com/office/drawing/2014/main" id="{A16FE654-8E87-47C4-8C10-4B2A70FA73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650" name="Group 1090">
                <a:extLst>
                  <a:ext uri="{FF2B5EF4-FFF2-40B4-BE49-F238E27FC236}">
                    <a16:creationId xmlns:a16="http://schemas.microsoft.com/office/drawing/2014/main" id="{1EB15CF6-5DD5-44C8-99CE-6B4CBE6741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132"/>
                <a:ext cx="510" cy="113"/>
                <a:chOff x="1476" y="2047"/>
                <a:chExt cx="510" cy="113"/>
              </a:xfrm>
            </p:grpSpPr>
            <p:sp>
              <p:nvSpPr>
                <p:cNvPr id="67651" name="Rectangle 1091">
                  <a:extLst>
                    <a:ext uri="{FF2B5EF4-FFF2-40B4-BE49-F238E27FC236}">
                      <a16:creationId xmlns:a16="http://schemas.microsoft.com/office/drawing/2014/main" id="{92FD66F0-1382-4DBE-A39B-B24FF65347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52" name="Rectangle 1092">
                  <a:extLst>
                    <a:ext uri="{FF2B5EF4-FFF2-40B4-BE49-F238E27FC236}">
                      <a16:creationId xmlns:a16="http://schemas.microsoft.com/office/drawing/2014/main" id="{516C4A35-5979-48AA-9545-899E717EF4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53" name="Rectangle 1093">
                  <a:extLst>
                    <a:ext uri="{FF2B5EF4-FFF2-40B4-BE49-F238E27FC236}">
                      <a16:creationId xmlns:a16="http://schemas.microsoft.com/office/drawing/2014/main" id="{38E85623-D9D3-46F7-828F-C6D91F916E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54" name="Rectangle 1094">
                  <a:extLst>
                    <a:ext uri="{FF2B5EF4-FFF2-40B4-BE49-F238E27FC236}">
                      <a16:creationId xmlns:a16="http://schemas.microsoft.com/office/drawing/2014/main" id="{1BBAD204-29E1-4386-B80D-953FEE87F0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55" name="Rectangle 1095">
                  <a:extLst>
                    <a:ext uri="{FF2B5EF4-FFF2-40B4-BE49-F238E27FC236}">
                      <a16:creationId xmlns:a16="http://schemas.microsoft.com/office/drawing/2014/main" id="{00D3F1ED-0EF4-44B1-8E6B-BC271E0C7F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56" name="Rectangle 1096">
                  <a:extLst>
                    <a:ext uri="{FF2B5EF4-FFF2-40B4-BE49-F238E27FC236}">
                      <a16:creationId xmlns:a16="http://schemas.microsoft.com/office/drawing/2014/main" id="{4AD0E075-9BEC-44A1-A3D2-BCFE69781D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57" name="Rectangle 1097">
                  <a:extLst>
                    <a:ext uri="{FF2B5EF4-FFF2-40B4-BE49-F238E27FC236}">
                      <a16:creationId xmlns:a16="http://schemas.microsoft.com/office/drawing/2014/main" id="{F82A0E1C-4AD9-4732-807C-F396B80A77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658" name="Group 1098">
                <a:extLst>
                  <a:ext uri="{FF2B5EF4-FFF2-40B4-BE49-F238E27FC236}">
                    <a16:creationId xmlns:a16="http://schemas.microsoft.com/office/drawing/2014/main" id="{7A51B29A-A06D-449F-A657-B49F4802CC0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245"/>
                <a:ext cx="510" cy="113"/>
                <a:chOff x="1476" y="2047"/>
                <a:chExt cx="510" cy="113"/>
              </a:xfrm>
            </p:grpSpPr>
            <p:sp>
              <p:nvSpPr>
                <p:cNvPr id="67659" name="Rectangle 1099">
                  <a:extLst>
                    <a:ext uri="{FF2B5EF4-FFF2-40B4-BE49-F238E27FC236}">
                      <a16:creationId xmlns:a16="http://schemas.microsoft.com/office/drawing/2014/main" id="{E4A650A0-EA57-40D3-8DB5-A36F6274D8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60" name="Rectangle 1100">
                  <a:extLst>
                    <a:ext uri="{FF2B5EF4-FFF2-40B4-BE49-F238E27FC236}">
                      <a16:creationId xmlns:a16="http://schemas.microsoft.com/office/drawing/2014/main" id="{0D5E7227-3BF9-4698-9984-5089EEF325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61" name="Rectangle 1101">
                  <a:extLst>
                    <a:ext uri="{FF2B5EF4-FFF2-40B4-BE49-F238E27FC236}">
                      <a16:creationId xmlns:a16="http://schemas.microsoft.com/office/drawing/2014/main" id="{98E01FF7-30E0-440A-85F3-49708E0028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62" name="Rectangle 1102">
                  <a:extLst>
                    <a:ext uri="{FF2B5EF4-FFF2-40B4-BE49-F238E27FC236}">
                      <a16:creationId xmlns:a16="http://schemas.microsoft.com/office/drawing/2014/main" id="{3EA81CDB-556D-4EAB-A28F-35570AD14B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63" name="Rectangle 1103">
                  <a:extLst>
                    <a:ext uri="{FF2B5EF4-FFF2-40B4-BE49-F238E27FC236}">
                      <a16:creationId xmlns:a16="http://schemas.microsoft.com/office/drawing/2014/main" id="{F87A6F2C-3393-4FEF-9FD8-6F49FF4CED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64" name="Rectangle 1104">
                  <a:extLst>
                    <a:ext uri="{FF2B5EF4-FFF2-40B4-BE49-F238E27FC236}">
                      <a16:creationId xmlns:a16="http://schemas.microsoft.com/office/drawing/2014/main" id="{9939B00E-FCC1-4793-8CD8-913080FE4B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65" name="Rectangle 1105">
                  <a:extLst>
                    <a:ext uri="{FF2B5EF4-FFF2-40B4-BE49-F238E27FC236}">
                      <a16:creationId xmlns:a16="http://schemas.microsoft.com/office/drawing/2014/main" id="{50ECEE91-EF5F-467C-9CC9-C768FA9D37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666" name="Group 1106">
                <a:extLst>
                  <a:ext uri="{FF2B5EF4-FFF2-40B4-BE49-F238E27FC236}">
                    <a16:creationId xmlns:a16="http://schemas.microsoft.com/office/drawing/2014/main" id="{B6E790B7-8B6A-41E6-951E-D5A98439E7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359"/>
                <a:ext cx="510" cy="113"/>
                <a:chOff x="1476" y="2047"/>
                <a:chExt cx="510" cy="113"/>
              </a:xfrm>
            </p:grpSpPr>
            <p:sp>
              <p:nvSpPr>
                <p:cNvPr id="67667" name="Rectangle 1107">
                  <a:extLst>
                    <a:ext uri="{FF2B5EF4-FFF2-40B4-BE49-F238E27FC236}">
                      <a16:creationId xmlns:a16="http://schemas.microsoft.com/office/drawing/2014/main" id="{E5466BFE-12D0-4D28-813A-F37131286A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68" name="Rectangle 1108">
                  <a:extLst>
                    <a:ext uri="{FF2B5EF4-FFF2-40B4-BE49-F238E27FC236}">
                      <a16:creationId xmlns:a16="http://schemas.microsoft.com/office/drawing/2014/main" id="{85932C08-F804-402F-84A4-9A0FD0FD16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69" name="Rectangle 1109">
                  <a:extLst>
                    <a:ext uri="{FF2B5EF4-FFF2-40B4-BE49-F238E27FC236}">
                      <a16:creationId xmlns:a16="http://schemas.microsoft.com/office/drawing/2014/main" id="{643B2EB6-7B9B-4B9F-821C-3BA32AC511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70" name="Rectangle 1110">
                  <a:extLst>
                    <a:ext uri="{FF2B5EF4-FFF2-40B4-BE49-F238E27FC236}">
                      <a16:creationId xmlns:a16="http://schemas.microsoft.com/office/drawing/2014/main" id="{37B3DFA7-AFD3-46FE-B6C5-E40B02D93F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71" name="Rectangle 1111">
                  <a:extLst>
                    <a:ext uri="{FF2B5EF4-FFF2-40B4-BE49-F238E27FC236}">
                      <a16:creationId xmlns:a16="http://schemas.microsoft.com/office/drawing/2014/main" id="{5414906C-BA6D-424D-89A4-2F420BFECB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72" name="Rectangle 1112">
                  <a:extLst>
                    <a:ext uri="{FF2B5EF4-FFF2-40B4-BE49-F238E27FC236}">
                      <a16:creationId xmlns:a16="http://schemas.microsoft.com/office/drawing/2014/main" id="{0172666D-1BA2-467C-BDBE-4505C12471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73" name="Rectangle 1113">
                  <a:extLst>
                    <a:ext uri="{FF2B5EF4-FFF2-40B4-BE49-F238E27FC236}">
                      <a16:creationId xmlns:a16="http://schemas.microsoft.com/office/drawing/2014/main" id="{39AED8E8-D7A3-4870-A209-BA6AFF15E0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674" name="Group 1114">
                <a:extLst>
                  <a:ext uri="{FF2B5EF4-FFF2-40B4-BE49-F238E27FC236}">
                    <a16:creationId xmlns:a16="http://schemas.microsoft.com/office/drawing/2014/main" id="{814108B8-FBE7-4228-94D6-6DF4DC23B1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472"/>
                <a:ext cx="510" cy="113"/>
                <a:chOff x="1476" y="2047"/>
                <a:chExt cx="510" cy="113"/>
              </a:xfrm>
            </p:grpSpPr>
            <p:sp>
              <p:nvSpPr>
                <p:cNvPr id="67675" name="Rectangle 1115">
                  <a:extLst>
                    <a:ext uri="{FF2B5EF4-FFF2-40B4-BE49-F238E27FC236}">
                      <a16:creationId xmlns:a16="http://schemas.microsoft.com/office/drawing/2014/main" id="{37B50C50-E53D-4126-AA1B-71DDEFB247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76" name="Rectangle 1116">
                  <a:extLst>
                    <a:ext uri="{FF2B5EF4-FFF2-40B4-BE49-F238E27FC236}">
                      <a16:creationId xmlns:a16="http://schemas.microsoft.com/office/drawing/2014/main" id="{97F21224-AF53-456A-BCE7-F2DB40D3E6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77" name="Rectangle 1117">
                  <a:extLst>
                    <a:ext uri="{FF2B5EF4-FFF2-40B4-BE49-F238E27FC236}">
                      <a16:creationId xmlns:a16="http://schemas.microsoft.com/office/drawing/2014/main" id="{6BA02EFD-7997-4EA2-BCB4-910D66681A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78" name="Rectangle 1118">
                  <a:extLst>
                    <a:ext uri="{FF2B5EF4-FFF2-40B4-BE49-F238E27FC236}">
                      <a16:creationId xmlns:a16="http://schemas.microsoft.com/office/drawing/2014/main" id="{F06943FE-32E5-4A42-A215-B52280D721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79" name="Rectangle 1119">
                  <a:extLst>
                    <a:ext uri="{FF2B5EF4-FFF2-40B4-BE49-F238E27FC236}">
                      <a16:creationId xmlns:a16="http://schemas.microsoft.com/office/drawing/2014/main" id="{5C0BB0C8-4666-472F-A356-9187F0707C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80" name="Rectangle 1120">
                  <a:extLst>
                    <a:ext uri="{FF2B5EF4-FFF2-40B4-BE49-F238E27FC236}">
                      <a16:creationId xmlns:a16="http://schemas.microsoft.com/office/drawing/2014/main" id="{FCCAA330-446F-4BC9-B0C9-BDFC490B58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81" name="Rectangle 1121">
                  <a:extLst>
                    <a:ext uri="{FF2B5EF4-FFF2-40B4-BE49-F238E27FC236}">
                      <a16:creationId xmlns:a16="http://schemas.microsoft.com/office/drawing/2014/main" id="{54A346D1-1BDF-4B1B-88CC-D1D75D6512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682" name="Group 1122">
                <a:extLst>
                  <a:ext uri="{FF2B5EF4-FFF2-40B4-BE49-F238E27FC236}">
                    <a16:creationId xmlns:a16="http://schemas.microsoft.com/office/drawing/2014/main" id="{ABC67E03-7D96-435A-9FDD-575A668700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585"/>
                <a:ext cx="510" cy="113"/>
                <a:chOff x="1476" y="2047"/>
                <a:chExt cx="510" cy="113"/>
              </a:xfrm>
            </p:grpSpPr>
            <p:sp>
              <p:nvSpPr>
                <p:cNvPr id="67683" name="Rectangle 1123">
                  <a:extLst>
                    <a:ext uri="{FF2B5EF4-FFF2-40B4-BE49-F238E27FC236}">
                      <a16:creationId xmlns:a16="http://schemas.microsoft.com/office/drawing/2014/main" id="{3D02D319-3C21-4030-910A-85A85C810F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84" name="Rectangle 1124">
                  <a:extLst>
                    <a:ext uri="{FF2B5EF4-FFF2-40B4-BE49-F238E27FC236}">
                      <a16:creationId xmlns:a16="http://schemas.microsoft.com/office/drawing/2014/main" id="{A10496C9-7876-439F-BE3D-C3046D2828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85" name="Rectangle 1125">
                  <a:extLst>
                    <a:ext uri="{FF2B5EF4-FFF2-40B4-BE49-F238E27FC236}">
                      <a16:creationId xmlns:a16="http://schemas.microsoft.com/office/drawing/2014/main" id="{1752EF89-B0A9-4F7C-9E8B-1589ECD7C1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86" name="Rectangle 1126">
                  <a:extLst>
                    <a:ext uri="{FF2B5EF4-FFF2-40B4-BE49-F238E27FC236}">
                      <a16:creationId xmlns:a16="http://schemas.microsoft.com/office/drawing/2014/main" id="{7FA3C7F7-10CA-4314-AA1F-C115910673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87" name="Rectangle 1127">
                  <a:extLst>
                    <a:ext uri="{FF2B5EF4-FFF2-40B4-BE49-F238E27FC236}">
                      <a16:creationId xmlns:a16="http://schemas.microsoft.com/office/drawing/2014/main" id="{B2CADFE1-929B-43AD-A49C-9CD3DCF396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88" name="Rectangle 1128">
                  <a:extLst>
                    <a:ext uri="{FF2B5EF4-FFF2-40B4-BE49-F238E27FC236}">
                      <a16:creationId xmlns:a16="http://schemas.microsoft.com/office/drawing/2014/main" id="{7947AB26-1FB1-4455-A824-DDF71DF267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89" name="Rectangle 1129">
                  <a:extLst>
                    <a:ext uri="{FF2B5EF4-FFF2-40B4-BE49-F238E27FC236}">
                      <a16:creationId xmlns:a16="http://schemas.microsoft.com/office/drawing/2014/main" id="{B0467E45-1DBC-487E-8DE7-741FE53672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7690" name="Group 1130">
              <a:extLst>
                <a:ext uri="{FF2B5EF4-FFF2-40B4-BE49-F238E27FC236}">
                  <a16:creationId xmlns:a16="http://schemas.microsoft.com/office/drawing/2014/main" id="{22AD1924-61AE-4D61-9D6A-CA07E961C5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1820"/>
              <a:ext cx="340" cy="454"/>
              <a:chOff x="1589" y="1820"/>
              <a:chExt cx="680" cy="907"/>
            </a:xfrm>
          </p:grpSpPr>
          <p:sp>
            <p:nvSpPr>
              <p:cNvPr id="67691" name="Rectangle 1131">
                <a:extLst>
                  <a:ext uri="{FF2B5EF4-FFF2-40B4-BE49-F238E27FC236}">
                    <a16:creationId xmlns:a16="http://schemas.microsoft.com/office/drawing/2014/main" id="{80D7087A-AE3F-48B8-8D59-BBF9B277A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1820"/>
                <a:ext cx="680" cy="907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tint val="63529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2" name="Rectangle 1132">
                <a:extLst>
                  <a:ext uri="{FF2B5EF4-FFF2-40B4-BE49-F238E27FC236}">
                    <a16:creationId xmlns:a16="http://schemas.microsoft.com/office/drawing/2014/main" id="{0EAE7E2C-D134-428A-A529-799A7B4E9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4" y="1905"/>
                <a:ext cx="510" cy="794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63529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7693" name="Group 1133">
                <a:extLst>
                  <a:ext uri="{FF2B5EF4-FFF2-40B4-BE49-F238E27FC236}">
                    <a16:creationId xmlns:a16="http://schemas.microsoft.com/office/drawing/2014/main" id="{5A520776-B886-4724-B06B-D4DE5A78BE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905"/>
                <a:ext cx="510" cy="113"/>
                <a:chOff x="1476" y="2047"/>
                <a:chExt cx="510" cy="113"/>
              </a:xfrm>
            </p:grpSpPr>
            <p:sp>
              <p:nvSpPr>
                <p:cNvPr id="67694" name="Rectangle 1134">
                  <a:extLst>
                    <a:ext uri="{FF2B5EF4-FFF2-40B4-BE49-F238E27FC236}">
                      <a16:creationId xmlns:a16="http://schemas.microsoft.com/office/drawing/2014/main" id="{D4D330CA-8D2B-4016-AD2B-12E49D7916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95" name="Rectangle 1135">
                  <a:extLst>
                    <a:ext uri="{FF2B5EF4-FFF2-40B4-BE49-F238E27FC236}">
                      <a16:creationId xmlns:a16="http://schemas.microsoft.com/office/drawing/2014/main" id="{76EC3225-81CF-463C-911F-3B13EF0F88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96" name="Rectangle 1136">
                  <a:extLst>
                    <a:ext uri="{FF2B5EF4-FFF2-40B4-BE49-F238E27FC236}">
                      <a16:creationId xmlns:a16="http://schemas.microsoft.com/office/drawing/2014/main" id="{973AA232-49A8-4B64-86C0-3DADFAEFE8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97" name="Rectangle 1137">
                  <a:extLst>
                    <a:ext uri="{FF2B5EF4-FFF2-40B4-BE49-F238E27FC236}">
                      <a16:creationId xmlns:a16="http://schemas.microsoft.com/office/drawing/2014/main" id="{C5FD59DD-9D23-43D6-9A1F-83DEEA0737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98" name="Rectangle 1138">
                  <a:extLst>
                    <a:ext uri="{FF2B5EF4-FFF2-40B4-BE49-F238E27FC236}">
                      <a16:creationId xmlns:a16="http://schemas.microsoft.com/office/drawing/2014/main" id="{C5E1F3F0-F640-4942-9EE0-07BB89FA52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99" name="Rectangle 1139">
                  <a:extLst>
                    <a:ext uri="{FF2B5EF4-FFF2-40B4-BE49-F238E27FC236}">
                      <a16:creationId xmlns:a16="http://schemas.microsoft.com/office/drawing/2014/main" id="{8D0071DB-BEC7-40FB-AEC9-B597A19B69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00" name="Rectangle 1140">
                  <a:extLst>
                    <a:ext uri="{FF2B5EF4-FFF2-40B4-BE49-F238E27FC236}">
                      <a16:creationId xmlns:a16="http://schemas.microsoft.com/office/drawing/2014/main" id="{CBF45D73-254A-45B4-BC0A-21CF413E93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01" name="Group 1141">
                <a:extLst>
                  <a:ext uri="{FF2B5EF4-FFF2-40B4-BE49-F238E27FC236}">
                    <a16:creationId xmlns:a16="http://schemas.microsoft.com/office/drawing/2014/main" id="{BD90277D-F1BE-43C6-8764-07C77831F4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018"/>
                <a:ext cx="510" cy="113"/>
                <a:chOff x="1476" y="2047"/>
                <a:chExt cx="510" cy="113"/>
              </a:xfrm>
            </p:grpSpPr>
            <p:sp>
              <p:nvSpPr>
                <p:cNvPr id="67702" name="Rectangle 1142">
                  <a:extLst>
                    <a:ext uri="{FF2B5EF4-FFF2-40B4-BE49-F238E27FC236}">
                      <a16:creationId xmlns:a16="http://schemas.microsoft.com/office/drawing/2014/main" id="{A47AA492-CFD8-4BFC-AB04-5D0EA3BC7E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03" name="Rectangle 1143">
                  <a:extLst>
                    <a:ext uri="{FF2B5EF4-FFF2-40B4-BE49-F238E27FC236}">
                      <a16:creationId xmlns:a16="http://schemas.microsoft.com/office/drawing/2014/main" id="{31459805-8075-42B5-A95B-63171B248B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04" name="Rectangle 1144">
                  <a:extLst>
                    <a:ext uri="{FF2B5EF4-FFF2-40B4-BE49-F238E27FC236}">
                      <a16:creationId xmlns:a16="http://schemas.microsoft.com/office/drawing/2014/main" id="{8744727D-8C5B-4875-A9C1-2B1F936894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05" name="Rectangle 1145">
                  <a:extLst>
                    <a:ext uri="{FF2B5EF4-FFF2-40B4-BE49-F238E27FC236}">
                      <a16:creationId xmlns:a16="http://schemas.microsoft.com/office/drawing/2014/main" id="{B8B486DA-BBE3-4F83-9912-13B28A7B48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06" name="Rectangle 1146">
                  <a:extLst>
                    <a:ext uri="{FF2B5EF4-FFF2-40B4-BE49-F238E27FC236}">
                      <a16:creationId xmlns:a16="http://schemas.microsoft.com/office/drawing/2014/main" id="{0E2906FF-81E7-439A-9417-1135768F2D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07" name="Rectangle 1147">
                  <a:extLst>
                    <a:ext uri="{FF2B5EF4-FFF2-40B4-BE49-F238E27FC236}">
                      <a16:creationId xmlns:a16="http://schemas.microsoft.com/office/drawing/2014/main" id="{E56A26CE-BCA3-4A45-A381-7CCCD3BD22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08" name="Rectangle 1148">
                  <a:extLst>
                    <a:ext uri="{FF2B5EF4-FFF2-40B4-BE49-F238E27FC236}">
                      <a16:creationId xmlns:a16="http://schemas.microsoft.com/office/drawing/2014/main" id="{4E2F3D29-1825-45AC-8730-13B52CA75E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09" name="Group 1149">
                <a:extLst>
                  <a:ext uri="{FF2B5EF4-FFF2-40B4-BE49-F238E27FC236}">
                    <a16:creationId xmlns:a16="http://schemas.microsoft.com/office/drawing/2014/main" id="{FE1027E8-79CE-45AB-A705-14370587B7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132"/>
                <a:ext cx="510" cy="113"/>
                <a:chOff x="1476" y="2047"/>
                <a:chExt cx="510" cy="113"/>
              </a:xfrm>
            </p:grpSpPr>
            <p:sp>
              <p:nvSpPr>
                <p:cNvPr id="67710" name="Rectangle 1150">
                  <a:extLst>
                    <a:ext uri="{FF2B5EF4-FFF2-40B4-BE49-F238E27FC236}">
                      <a16:creationId xmlns:a16="http://schemas.microsoft.com/office/drawing/2014/main" id="{B1ABD1E2-ABA6-4661-9FE6-FDD314B097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11" name="Rectangle 1151">
                  <a:extLst>
                    <a:ext uri="{FF2B5EF4-FFF2-40B4-BE49-F238E27FC236}">
                      <a16:creationId xmlns:a16="http://schemas.microsoft.com/office/drawing/2014/main" id="{1AB2E8F1-9990-46B0-876E-5CDED7A5E3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12" name="Rectangle 1152">
                  <a:extLst>
                    <a:ext uri="{FF2B5EF4-FFF2-40B4-BE49-F238E27FC236}">
                      <a16:creationId xmlns:a16="http://schemas.microsoft.com/office/drawing/2014/main" id="{507E44B3-49D2-4321-A085-0DC94293B3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13" name="Rectangle 1153">
                  <a:extLst>
                    <a:ext uri="{FF2B5EF4-FFF2-40B4-BE49-F238E27FC236}">
                      <a16:creationId xmlns:a16="http://schemas.microsoft.com/office/drawing/2014/main" id="{0FA3D4C5-2856-4635-A37A-8073A9EF2D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14" name="Rectangle 1154">
                  <a:extLst>
                    <a:ext uri="{FF2B5EF4-FFF2-40B4-BE49-F238E27FC236}">
                      <a16:creationId xmlns:a16="http://schemas.microsoft.com/office/drawing/2014/main" id="{68450664-0428-41A9-929F-A1306C7E63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15" name="Rectangle 1155">
                  <a:extLst>
                    <a:ext uri="{FF2B5EF4-FFF2-40B4-BE49-F238E27FC236}">
                      <a16:creationId xmlns:a16="http://schemas.microsoft.com/office/drawing/2014/main" id="{C8482A7F-1939-40BC-9DF3-00CE85D620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16" name="Rectangle 1156">
                  <a:extLst>
                    <a:ext uri="{FF2B5EF4-FFF2-40B4-BE49-F238E27FC236}">
                      <a16:creationId xmlns:a16="http://schemas.microsoft.com/office/drawing/2014/main" id="{CA1E80B4-7E64-42EA-A2D2-9160A1AE79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17" name="Group 1157">
                <a:extLst>
                  <a:ext uri="{FF2B5EF4-FFF2-40B4-BE49-F238E27FC236}">
                    <a16:creationId xmlns:a16="http://schemas.microsoft.com/office/drawing/2014/main" id="{B010245E-8079-49A4-83A4-7752C9A6BF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245"/>
                <a:ext cx="510" cy="113"/>
                <a:chOff x="1476" y="2047"/>
                <a:chExt cx="510" cy="113"/>
              </a:xfrm>
            </p:grpSpPr>
            <p:sp>
              <p:nvSpPr>
                <p:cNvPr id="67718" name="Rectangle 1158">
                  <a:extLst>
                    <a:ext uri="{FF2B5EF4-FFF2-40B4-BE49-F238E27FC236}">
                      <a16:creationId xmlns:a16="http://schemas.microsoft.com/office/drawing/2014/main" id="{494FB946-3F58-4B16-AEFE-6C38B4311E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19" name="Rectangle 1159">
                  <a:extLst>
                    <a:ext uri="{FF2B5EF4-FFF2-40B4-BE49-F238E27FC236}">
                      <a16:creationId xmlns:a16="http://schemas.microsoft.com/office/drawing/2014/main" id="{4435780B-4BAD-49CA-9C15-5AD5FF06A9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20" name="Rectangle 1160">
                  <a:extLst>
                    <a:ext uri="{FF2B5EF4-FFF2-40B4-BE49-F238E27FC236}">
                      <a16:creationId xmlns:a16="http://schemas.microsoft.com/office/drawing/2014/main" id="{55A1277B-BC55-42D9-A458-38A373AD5C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21" name="Rectangle 1161">
                  <a:extLst>
                    <a:ext uri="{FF2B5EF4-FFF2-40B4-BE49-F238E27FC236}">
                      <a16:creationId xmlns:a16="http://schemas.microsoft.com/office/drawing/2014/main" id="{00411FAA-4E5B-400C-AB2E-CC541F6E65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22" name="Rectangle 1162">
                  <a:extLst>
                    <a:ext uri="{FF2B5EF4-FFF2-40B4-BE49-F238E27FC236}">
                      <a16:creationId xmlns:a16="http://schemas.microsoft.com/office/drawing/2014/main" id="{F21DEEE7-46E1-4CE7-AEE4-C4AF6E81A6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23" name="Rectangle 1163">
                  <a:extLst>
                    <a:ext uri="{FF2B5EF4-FFF2-40B4-BE49-F238E27FC236}">
                      <a16:creationId xmlns:a16="http://schemas.microsoft.com/office/drawing/2014/main" id="{DEE247F6-9756-4C65-B6F8-BE8090F4EA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24" name="Rectangle 1164">
                  <a:extLst>
                    <a:ext uri="{FF2B5EF4-FFF2-40B4-BE49-F238E27FC236}">
                      <a16:creationId xmlns:a16="http://schemas.microsoft.com/office/drawing/2014/main" id="{22B30572-A658-46CA-B5B4-CB388D9793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25" name="Group 1165">
                <a:extLst>
                  <a:ext uri="{FF2B5EF4-FFF2-40B4-BE49-F238E27FC236}">
                    <a16:creationId xmlns:a16="http://schemas.microsoft.com/office/drawing/2014/main" id="{2590CE5F-D089-4F54-9D48-8D531E89BC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359"/>
                <a:ext cx="510" cy="113"/>
                <a:chOff x="1476" y="2047"/>
                <a:chExt cx="510" cy="113"/>
              </a:xfrm>
            </p:grpSpPr>
            <p:sp>
              <p:nvSpPr>
                <p:cNvPr id="67726" name="Rectangle 1166">
                  <a:extLst>
                    <a:ext uri="{FF2B5EF4-FFF2-40B4-BE49-F238E27FC236}">
                      <a16:creationId xmlns:a16="http://schemas.microsoft.com/office/drawing/2014/main" id="{B8109F0D-CC87-4C9E-B74E-1D43D1E150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27" name="Rectangle 1167">
                  <a:extLst>
                    <a:ext uri="{FF2B5EF4-FFF2-40B4-BE49-F238E27FC236}">
                      <a16:creationId xmlns:a16="http://schemas.microsoft.com/office/drawing/2014/main" id="{EED1CD23-2398-469E-8E89-ACE68F48EB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28" name="Rectangle 1168">
                  <a:extLst>
                    <a:ext uri="{FF2B5EF4-FFF2-40B4-BE49-F238E27FC236}">
                      <a16:creationId xmlns:a16="http://schemas.microsoft.com/office/drawing/2014/main" id="{CC821CE0-6FF6-4C9C-BEFB-EF91FCD914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29" name="Rectangle 1169">
                  <a:extLst>
                    <a:ext uri="{FF2B5EF4-FFF2-40B4-BE49-F238E27FC236}">
                      <a16:creationId xmlns:a16="http://schemas.microsoft.com/office/drawing/2014/main" id="{DF778744-E2ED-4534-8BD1-516994C154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30" name="Rectangle 1170">
                  <a:extLst>
                    <a:ext uri="{FF2B5EF4-FFF2-40B4-BE49-F238E27FC236}">
                      <a16:creationId xmlns:a16="http://schemas.microsoft.com/office/drawing/2014/main" id="{9C350148-6F76-4199-A40E-81B8A908F7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31" name="Rectangle 1171">
                  <a:extLst>
                    <a:ext uri="{FF2B5EF4-FFF2-40B4-BE49-F238E27FC236}">
                      <a16:creationId xmlns:a16="http://schemas.microsoft.com/office/drawing/2014/main" id="{B2A1D3D4-01DB-45D6-B2EF-CF0743477C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32" name="Rectangle 1172">
                  <a:extLst>
                    <a:ext uri="{FF2B5EF4-FFF2-40B4-BE49-F238E27FC236}">
                      <a16:creationId xmlns:a16="http://schemas.microsoft.com/office/drawing/2014/main" id="{303F053E-CA11-47FC-8FF3-9C9E424CF7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33" name="Group 1173">
                <a:extLst>
                  <a:ext uri="{FF2B5EF4-FFF2-40B4-BE49-F238E27FC236}">
                    <a16:creationId xmlns:a16="http://schemas.microsoft.com/office/drawing/2014/main" id="{7D0F86D7-CF7A-481E-A10B-740AA320EF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472"/>
                <a:ext cx="510" cy="113"/>
                <a:chOff x="1476" y="2047"/>
                <a:chExt cx="510" cy="113"/>
              </a:xfrm>
            </p:grpSpPr>
            <p:sp>
              <p:nvSpPr>
                <p:cNvPr id="67734" name="Rectangle 1174">
                  <a:extLst>
                    <a:ext uri="{FF2B5EF4-FFF2-40B4-BE49-F238E27FC236}">
                      <a16:creationId xmlns:a16="http://schemas.microsoft.com/office/drawing/2014/main" id="{9CBD76AC-5E9F-49E9-93DC-C2AA6F6652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35" name="Rectangle 1175">
                  <a:extLst>
                    <a:ext uri="{FF2B5EF4-FFF2-40B4-BE49-F238E27FC236}">
                      <a16:creationId xmlns:a16="http://schemas.microsoft.com/office/drawing/2014/main" id="{A786A4F8-6DF8-4078-9BAE-DDE9A6521C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36" name="Rectangle 1176">
                  <a:extLst>
                    <a:ext uri="{FF2B5EF4-FFF2-40B4-BE49-F238E27FC236}">
                      <a16:creationId xmlns:a16="http://schemas.microsoft.com/office/drawing/2014/main" id="{D0864829-95EF-43EE-B826-094A0F53BA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37" name="Rectangle 1177">
                  <a:extLst>
                    <a:ext uri="{FF2B5EF4-FFF2-40B4-BE49-F238E27FC236}">
                      <a16:creationId xmlns:a16="http://schemas.microsoft.com/office/drawing/2014/main" id="{BB9AB5EC-2B25-4A57-86BD-4134ED521D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38" name="Rectangle 1178">
                  <a:extLst>
                    <a:ext uri="{FF2B5EF4-FFF2-40B4-BE49-F238E27FC236}">
                      <a16:creationId xmlns:a16="http://schemas.microsoft.com/office/drawing/2014/main" id="{FA06B44C-218F-4D01-BB5D-C48EFB1361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39" name="Rectangle 1179">
                  <a:extLst>
                    <a:ext uri="{FF2B5EF4-FFF2-40B4-BE49-F238E27FC236}">
                      <a16:creationId xmlns:a16="http://schemas.microsoft.com/office/drawing/2014/main" id="{7661DBD3-B1C6-41C2-807B-598FC54E28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40" name="Rectangle 1180">
                  <a:extLst>
                    <a:ext uri="{FF2B5EF4-FFF2-40B4-BE49-F238E27FC236}">
                      <a16:creationId xmlns:a16="http://schemas.microsoft.com/office/drawing/2014/main" id="{D51AB226-42D3-4534-9048-CA3533E6B8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41" name="Group 1181">
                <a:extLst>
                  <a:ext uri="{FF2B5EF4-FFF2-40B4-BE49-F238E27FC236}">
                    <a16:creationId xmlns:a16="http://schemas.microsoft.com/office/drawing/2014/main" id="{C0B90F49-73EF-4E32-94E1-AB7DFF94A53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585"/>
                <a:ext cx="510" cy="113"/>
                <a:chOff x="1476" y="2047"/>
                <a:chExt cx="510" cy="113"/>
              </a:xfrm>
            </p:grpSpPr>
            <p:sp>
              <p:nvSpPr>
                <p:cNvPr id="67742" name="Rectangle 1182">
                  <a:extLst>
                    <a:ext uri="{FF2B5EF4-FFF2-40B4-BE49-F238E27FC236}">
                      <a16:creationId xmlns:a16="http://schemas.microsoft.com/office/drawing/2014/main" id="{8BF5B6F7-7BE8-478C-A246-F33AFC825F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43" name="Rectangle 1183">
                  <a:extLst>
                    <a:ext uri="{FF2B5EF4-FFF2-40B4-BE49-F238E27FC236}">
                      <a16:creationId xmlns:a16="http://schemas.microsoft.com/office/drawing/2014/main" id="{FC1868A0-0B85-4C61-BAEE-284A384975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44" name="Rectangle 1184">
                  <a:extLst>
                    <a:ext uri="{FF2B5EF4-FFF2-40B4-BE49-F238E27FC236}">
                      <a16:creationId xmlns:a16="http://schemas.microsoft.com/office/drawing/2014/main" id="{EDEF1D18-4A76-4EA9-8F15-0A8F82829B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45" name="Rectangle 1185">
                  <a:extLst>
                    <a:ext uri="{FF2B5EF4-FFF2-40B4-BE49-F238E27FC236}">
                      <a16:creationId xmlns:a16="http://schemas.microsoft.com/office/drawing/2014/main" id="{42BA9D02-2B26-4872-A70B-77818C6FF0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46" name="Rectangle 1186">
                  <a:extLst>
                    <a:ext uri="{FF2B5EF4-FFF2-40B4-BE49-F238E27FC236}">
                      <a16:creationId xmlns:a16="http://schemas.microsoft.com/office/drawing/2014/main" id="{C3E072DB-14CD-4A43-8F6B-181BDB05E0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47" name="Rectangle 1187">
                  <a:extLst>
                    <a:ext uri="{FF2B5EF4-FFF2-40B4-BE49-F238E27FC236}">
                      <a16:creationId xmlns:a16="http://schemas.microsoft.com/office/drawing/2014/main" id="{DCAC0E7A-E0FF-4945-8B74-5E3921B0F7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48" name="Rectangle 1188">
                  <a:extLst>
                    <a:ext uri="{FF2B5EF4-FFF2-40B4-BE49-F238E27FC236}">
                      <a16:creationId xmlns:a16="http://schemas.microsoft.com/office/drawing/2014/main" id="{7FBD83F8-D303-4218-9E56-632A887F1B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7749" name="Group 1189">
              <a:extLst>
                <a:ext uri="{FF2B5EF4-FFF2-40B4-BE49-F238E27FC236}">
                  <a16:creationId xmlns:a16="http://schemas.microsoft.com/office/drawing/2014/main" id="{56FF9A08-9F08-4233-B00B-91A53B4B86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7" y="1820"/>
              <a:ext cx="340" cy="454"/>
              <a:chOff x="1589" y="1820"/>
              <a:chExt cx="680" cy="907"/>
            </a:xfrm>
          </p:grpSpPr>
          <p:sp>
            <p:nvSpPr>
              <p:cNvPr id="67750" name="Rectangle 1190">
                <a:extLst>
                  <a:ext uri="{FF2B5EF4-FFF2-40B4-BE49-F238E27FC236}">
                    <a16:creationId xmlns:a16="http://schemas.microsoft.com/office/drawing/2014/main" id="{F628C452-CD98-47D3-BF95-A85AD0AD7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1820"/>
                <a:ext cx="680" cy="907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tint val="63529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51" name="Rectangle 1191">
                <a:extLst>
                  <a:ext uri="{FF2B5EF4-FFF2-40B4-BE49-F238E27FC236}">
                    <a16:creationId xmlns:a16="http://schemas.microsoft.com/office/drawing/2014/main" id="{EE99BA55-4945-4601-9E1D-2E03EDCC16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4" y="1905"/>
                <a:ext cx="510" cy="794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tint val="63529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7752" name="Group 1192">
                <a:extLst>
                  <a:ext uri="{FF2B5EF4-FFF2-40B4-BE49-F238E27FC236}">
                    <a16:creationId xmlns:a16="http://schemas.microsoft.com/office/drawing/2014/main" id="{AA82F600-358C-4DE3-8929-A29CCA5E290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1905"/>
                <a:ext cx="510" cy="113"/>
                <a:chOff x="1476" y="2047"/>
                <a:chExt cx="510" cy="113"/>
              </a:xfrm>
            </p:grpSpPr>
            <p:sp>
              <p:nvSpPr>
                <p:cNvPr id="67753" name="Rectangle 1193">
                  <a:extLst>
                    <a:ext uri="{FF2B5EF4-FFF2-40B4-BE49-F238E27FC236}">
                      <a16:creationId xmlns:a16="http://schemas.microsoft.com/office/drawing/2014/main" id="{77E16967-2205-43EC-96B9-E52C8A788C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54" name="Rectangle 1194">
                  <a:extLst>
                    <a:ext uri="{FF2B5EF4-FFF2-40B4-BE49-F238E27FC236}">
                      <a16:creationId xmlns:a16="http://schemas.microsoft.com/office/drawing/2014/main" id="{CD496939-EF2A-4742-AB90-8A54248F2D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55" name="Rectangle 1195">
                  <a:extLst>
                    <a:ext uri="{FF2B5EF4-FFF2-40B4-BE49-F238E27FC236}">
                      <a16:creationId xmlns:a16="http://schemas.microsoft.com/office/drawing/2014/main" id="{FF1D1659-DAF8-4F02-A17C-DED54D0B9D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56" name="Rectangle 1196">
                  <a:extLst>
                    <a:ext uri="{FF2B5EF4-FFF2-40B4-BE49-F238E27FC236}">
                      <a16:creationId xmlns:a16="http://schemas.microsoft.com/office/drawing/2014/main" id="{560FD2A5-844F-4D60-8D3D-5A2684123D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57" name="Rectangle 1197">
                  <a:extLst>
                    <a:ext uri="{FF2B5EF4-FFF2-40B4-BE49-F238E27FC236}">
                      <a16:creationId xmlns:a16="http://schemas.microsoft.com/office/drawing/2014/main" id="{67CFFAD4-3E4A-4E08-883B-9D7CA22772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58" name="Rectangle 1198">
                  <a:extLst>
                    <a:ext uri="{FF2B5EF4-FFF2-40B4-BE49-F238E27FC236}">
                      <a16:creationId xmlns:a16="http://schemas.microsoft.com/office/drawing/2014/main" id="{23146704-DCEC-4F7A-9B69-8C534E025A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59" name="Rectangle 1199">
                  <a:extLst>
                    <a:ext uri="{FF2B5EF4-FFF2-40B4-BE49-F238E27FC236}">
                      <a16:creationId xmlns:a16="http://schemas.microsoft.com/office/drawing/2014/main" id="{8F8A4455-D946-4C05-900B-CB3CD88E59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60" name="Group 1200">
                <a:extLst>
                  <a:ext uri="{FF2B5EF4-FFF2-40B4-BE49-F238E27FC236}">
                    <a16:creationId xmlns:a16="http://schemas.microsoft.com/office/drawing/2014/main" id="{B28B2B92-5428-42EF-A399-011C3F84B6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018"/>
                <a:ext cx="510" cy="113"/>
                <a:chOff x="1476" y="2047"/>
                <a:chExt cx="510" cy="113"/>
              </a:xfrm>
            </p:grpSpPr>
            <p:sp>
              <p:nvSpPr>
                <p:cNvPr id="67761" name="Rectangle 1201">
                  <a:extLst>
                    <a:ext uri="{FF2B5EF4-FFF2-40B4-BE49-F238E27FC236}">
                      <a16:creationId xmlns:a16="http://schemas.microsoft.com/office/drawing/2014/main" id="{1DA1C2E3-1750-43A7-93EE-5506A35BE6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62" name="Rectangle 1202">
                  <a:extLst>
                    <a:ext uri="{FF2B5EF4-FFF2-40B4-BE49-F238E27FC236}">
                      <a16:creationId xmlns:a16="http://schemas.microsoft.com/office/drawing/2014/main" id="{14171FEA-2342-4BAC-A5AE-054A0272E8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63" name="Rectangle 1203">
                  <a:extLst>
                    <a:ext uri="{FF2B5EF4-FFF2-40B4-BE49-F238E27FC236}">
                      <a16:creationId xmlns:a16="http://schemas.microsoft.com/office/drawing/2014/main" id="{C5EEF296-FF89-4A78-9186-BB7ED83AB4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64" name="Rectangle 1204">
                  <a:extLst>
                    <a:ext uri="{FF2B5EF4-FFF2-40B4-BE49-F238E27FC236}">
                      <a16:creationId xmlns:a16="http://schemas.microsoft.com/office/drawing/2014/main" id="{CCBA81FE-AF3D-4ECD-A992-194E04466A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65" name="Rectangle 1205">
                  <a:extLst>
                    <a:ext uri="{FF2B5EF4-FFF2-40B4-BE49-F238E27FC236}">
                      <a16:creationId xmlns:a16="http://schemas.microsoft.com/office/drawing/2014/main" id="{B4D17403-412A-414E-B9F9-72D9EC9CEB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66" name="Rectangle 1206">
                  <a:extLst>
                    <a:ext uri="{FF2B5EF4-FFF2-40B4-BE49-F238E27FC236}">
                      <a16:creationId xmlns:a16="http://schemas.microsoft.com/office/drawing/2014/main" id="{3A5E8B37-1D23-48EF-803B-763CEE7F13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67" name="Rectangle 1207">
                  <a:extLst>
                    <a:ext uri="{FF2B5EF4-FFF2-40B4-BE49-F238E27FC236}">
                      <a16:creationId xmlns:a16="http://schemas.microsoft.com/office/drawing/2014/main" id="{9BB92D56-52A6-47B6-BFD1-38B51F59E6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68" name="Group 1208">
                <a:extLst>
                  <a:ext uri="{FF2B5EF4-FFF2-40B4-BE49-F238E27FC236}">
                    <a16:creationId xmlns:a16="http://schemas.microsoft.com/office/drawing/2014/main" id="{657E4A4D-7AF2-4130-B8B2-47B1F32F43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132"/>
                <a:ext cx="510" cy="113"/>
                <a:chOff x="1476" y="2047"/>
                <a:chExt cx="510" cy="113"/>
              </a:xfrm>
            </p:grpSpPr>
            <p:sp>
              <p:nvSpPr>
                <p:cNvPr id="67769" name="Rectangle 1209">
                  <a:extLst>
                    <a:ext uri="{FF2B5EF4-FFF2-40B4-BE49-F238E27FC236}">
                      <a16:creationId xmlns:a16="http://schemas.microsoft.com/office/drawing/2014/main" id="{0A2FC4A9-9DF5-4E8C-BFB7-641938B07F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70" name="Rectangle 1210">
                  <a:extLst>
                    <a:ext uri="{FF2B5EF4-FFF2-40B4-BE49-F238E27FC236}">
                      <a16:creationId xmlns:a16="http://schemas.microsoft.com/office/drawing/2014/main" id="{C62CF63B-D4C2-4CAC-8D8C-71C6403F80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71" name="Rectangle 1211">
                  <a:extLst>
                    <a:ext uri="{FF2B5EF4-FFF2-40B4-BE49-F238E27FC236}">
                      <a16:creationId xmlns:a16="http://schemas.microsoft.com/office/drawing/2014/main" id="{7D5C3365-1CF1-4DE8-B8E2-39F6738F73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72" name="Rectangle 1212">
                  <a:extLst>
                    <a:ext uri="{FF2B5EF4-FFF2-40B4-BE49-F238E27FC236}">
                      <a16:creationId xmlns:a16="http://schemas.microsoft.com/office/drawing/2014/main" id="{15AC3DCA-6781-4E9B-AF64-45F4135179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73" name="Rectangle 1213">
                  <a:extLst>
                    <a:ext uri="{FF2B5EF4-FFF2-40B4-BE49-F238E27FC236}">
                      <a16:creationId xmlns:a16="http://schemas.microsoft.com/office/drawing/2014/main" id="{75F27EC2-DA38-4EE7-8525-13ADC7BD7A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74" name="Rectangle 1214">
                  <a:extLst>
                    <a:ext uri="{FF2B5EF4-FFF2-40B4-BE49-F238E27FC236}">
                      <a16:creationId xmlns:a16="http://schemas.microsoft.com/office/drawing/2014/main" id="{5FC6AF36-2BAF-455F-A457-D6CF8318F4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75" name="Rectangle 1215">
                  <a:extLst>
                    <a:ext uri="{FF2B5EF4-FFF2-40B4-BE49-F238E27FC236}">
                      <a16:creationId xmlns:a16="http://schemas.microsoft.com/office/drawing/2014/main" id="{3C2354DC-B1A5-4567-B429-9B3737FA3D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76" name="Group 1216">
                <a:extLst>
                  <a:ext uri="{FF2B5EF4-FFF2-40B4-BE49-F238E27FC236}">
                    <a16:creationId xmlns:a16="http://schemas.microsoft.com/office/drawing/2014/main" id="{A78A8A29-7BB4-42B1-8936-C20466AE8A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245"/>
                <a:ext cx="510" cy="113"/>
                <a:chOff x="1476" y="2047"/>
                <a:chExt cx="510" cy="113"/>
              </a:xfrm>
            </p:grpSpPr>
            <p:sp>
              <p:nvSpPr>
                <p:cNvPr id="67777" name="Rectangle 1217">
                  <a:extLst>
                    <a:ext uri="{FF2B5EF4-FFF2-40B4-BE49-F238E27FC236}">
                      <a16:creationId xmlns:a16="http://schemas.microsoft.com/office/drawing/2014/main" id="{49F6AC24-0022-4956-B1D0-3E034C6092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78" name="Rectangle 1218">
                  <a:extLst>
                    <a:ext uri="{FF2B5EF4-FFF2-40B4-BE49-F238E27FC236}">
                      <a16:creationId xmlns:a16="http://schemas.microsoft.com/office/drawing/2014/main" id="{80B90952-B947-4307-9032-208E259B8F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79" name="Rectangle 1219">
                  <a:extLst>
                    <a:ext uri="{FF2B5EF4-FFF2-40B4-BE49-F238E27FC236}">
                      <a16:creationId xmlns:a16="http://schemas.microsoft.com/office/drawing/2014/main" id="{8CF4A1C3-398C-465D-AF41-664738EC3D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80" name="Rectangle 1220">
                  <a:extLst>
                    <a:ext uri="{FF2B5EF4-FFF2-40B4-BE49-F238E27FC236}">
                      <a16:creationId xmlns:a16="http://schemas.microsoft.com/office/drawing/2014/main" id="{66ABFFDD-59D7-44B3-9526-77E2FDABC9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81" name="Rectangle 1221">
                  <a:extLst>
                    <a:ext uri="{FF2B5EF4-FFF2-40B4-BE49-F238E27FC236}">
                      <a16:creationId xmlns:a16="http://schemas.microsoft.com/office/drawing/2014/main" id="{E0587071-B13A-45AF-9569-64871F9C2A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82" name="Rectangle 1222">
                  <a:extLst>
                    <a:ext uri="{FF2B5EF4-FFF2-40B4-BE49-F238E27FC236}">
                      <a16:creationId xmlns:a16="http://schemas.microsoft.com/office/drawing/2014/main" id="{79621EE6-6035-4108-AD5A-F4A5F353AA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83" name="Rectangle 1223">
                  <a:extLst>
                    <a:ext uri="{FF2B5EF4-FFF2-40B4-BE49-F238E27FC236}">
                      <a16:creationId xmlns:a16="http://schemas.microsoft.com/office/drawing/2014/main" id="{949D2939-4B9C-43AF-A575-F19A9FD00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84" name="Group 1224">
                <a:extLst>
                  <a:ext uri="{FF2B5EF4-FFF2-40B4-BE49-F238E27FC236}">
                    <a16:creationId xmlns:a16="http://schemas.microsoft.com/office/drawing/2014/main" id="{6C1EB7B7-D70E-49B8-B803-248C75C1A1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359"/>
                <a:ext cx="510" cy="113"/>
                <a:chOff x="1476" y="2047"/>
                <a:chExt cx="510" cy="113"/>
              </a:xfrm>
            </p:grpSpPr>
            <p:sp>
              <p:nvSpPr>
                <p:cNvPr id="67785" name="Rectangle 1225">
                  <a:extLst>
                    <a:ext uri="{FF2B5EF4-FFF2-40B4-BE49-F238E27FC236}">
                      <a16:creationId xmlns:a16="http://schemas.microsoft.com/office/drawing/2014/main" id="{17A10597-64A2-49F6-B033-91BBE31975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86" name="Rectangle 1226">
                  <a:extLst>
                    <a:ext uri="{FF2B5EF4-FFF2-40B4-BE49-F238E27FC236}">
                      <a16:creationId xmlns:a16="http://schemas.microsoft.com/office/drawing/2014/main" id="{A7B8400F-AB07-4BD2-8F15-0245E5E5D7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87" name="Rectangle 1227">
                  <a:extLst>
                    <a:ext uri="{FF2B5EF4-FFF2-40B4-BE49-F238E27FC236}">
                      <a16:creationId xmlns:a16="http://schemas.microsoft.com/office/drawing/2014/main" id="{58BA6692-592E-4038-859B-38D28FB93F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88" name="Rectangle 1228">
                  <a:extLst>
                    <a:ext uri="{FF2B5EF4-FFF2-40B4-BE49-F238E27FC236}">
                      <a16:creationId xmlns:a16="http://schemas.microsoft.com/office/drawing/2014/main" id="{60C8FCD4-8212-4822-95FC-214D392E99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89" name="Rectangle 1229">
                  <a:extLst>
                    <a:ext uri="{FF2B5EF4-FFF2-40B4-BE49-F238E27FC236}">
                      <a16:creationId xmlns:a16="http://schemas.microsoft.com/office/drawing/2014/main" id="{5829FD70-DD45-40E2-B951-797F7B565C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90" name="Rectangle 1230">
                  <a:extLst>
                    <a:ext uri="{FF2B5EF4-FFF2-40B4-BE49-F238E27FC236}">
                      <a16:creationId xmlns:a16="http://schemas.microsoft.com/office/drawing/2014/main" id="{B499F800-CA18-4C0B-AE6A-1025139ECF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91" name="Rectangle 1231">
                  <a:extLst>
                    <a:ext uri="{FF2B5EF4-FFF2-40B4-BE49-F238E27FC236}">
                      <a16:creationId xmlns:a16="http://schemas.microsoft.com/office/drawing/2014/main" id="{228F1027-E498-44F6-90FA-F206F6206B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92" name="Group 1232">
                <a:extLst>
                  <a:ext uri="{FF2B5EF4-FFF2-40B4-BE49-F238E27FC236}">
                    <a16:creationId xmlns:a16="http://schemas.microsoft.com/office/drawing/2014/main" id="{D51BAAE2-7248-4430-A2EB-7389DC0997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472"/>
                <a:ext cx="510" cy="113"/>
                <a:chOff x="1476" y="2047"/>
                <a:chExt cx="510" cy="113"/>
              </a:xfrm>
            </p:grpSpPr>
            <p:sp>
              <p:nvSpPr>
                <p:cNvPr id="67793" name="Rectangle 1233">
                  <a:extLst>
                    <a:ext uri="{FF2B5EF4-FFF2-40B4-BE49-F238E27FC236}">
                      <a16:creationId xmlns:a16="http://schemas.microsoft.com/office/drawing/2014/main" id="{27134C5F-0CE9-433F-8FBB-7113D341F3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94" name="Rectangle 1234">
                  <a:extLst>
                    <a:ext uri="{FF2B5EF4-FFF2-40B4-BE49-F238E27FC236}">
                      <a16:creationId xmlns:a16="http://schemas.microsoft.com/office/drawing/2014/main" id="{81E3922A-47C8-4920-AE19-61FFB1BF80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95" name="Rectangle 1235">
                  <a:extLst>
                    <a:ext uri="{FF2B5EF4-FFF2-40B4-BE49-F238E27FC236}">
                      <a16:creationId xmlns:a16="http://schemas.microsoft.com/office/drawing/2014/main" id="{093E6217-CAD0-4A6B-8530-074691D4F7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96" name="Rectangle 1236">
                  <a:extLst>
                    <a:ext uri="{FF2B5EF4-FFF2-40B4-BE49-F238E27FC236}">
                      <a16:creationId xmlns:a16="http://schemas.microsoft.com/office/drawing/2014/main" id="{A5CD36FE-5F54-4446-B5E4-A77191E4BB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97" name="Rectangle 1237">
                  <a:extLst>
                    <a:ext uri="{FF2B5EF4-FFF2-40B4-BE49-F238E27FC236}">
                      <a16:creationId xmlns:a16="http://schemas.microsoft.com/office/drawing/2014/main" id="{EA2765FB-EC41-4083-B7D3-A2DDCC4EFA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98" name="Rectangle 1238">
                  <a:extLst>
                    <a:ext uri="{FF2B5EF4-FFF2-40B4-BE49-F238E27FC236}">
                      <a16:creationId xmlns:a16="http://schemas.microsoft.com/office/drawing/2014/main" id="{C53C19B8-88E3-4658-AC19-ED3C4AC3AF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99" name="Rectangle 1239">
                  <a:extLst>
                    <a:ext uri="{FF2B5EF4-FFF2-40B4-BE49-F238E27FC236}">
                      <a16:creationId xmlns:a16="http://schemas.microsoft.com/office/drawing/2014/main" id="{A86FD459-D595-4B13-AF88-5DD9DFA467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800" name="Group 1240">
                <a:extLst>
                  <a:ext uri="{FF2B5EF4-FFF2-40B4-BE49-F238E27FC236}">
                    <a16:creationId xmlns:a16="http://schemas.microsoft.com/office/drawing/2014/main" id="{0BC76DC6-3A4F-491D-BFB5-BDA69F339C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4" y="2585"/>
                <a:ext cx="510" cy="113"/>
                <a:chOff x="1476" y="2047"/>
                <a:chExt cx="510" cy="113"/>
              </a:xfrm>
            </p:grpSpPr>
            <p:sp>
              <p:nvSpPr>
                <p:cNvPr id="67801" name="Rectangle 1241">
                  <a:extLst>
                    <a:ext uri="{FF2B5EF4-FFF2-40B4-BE49-F238E27FC236}">
                      <a16:creationId xmlns:a16="http://schemas.microsoft.com/office/drawing/2014/main" id="{6FFCA8D9-3B48-4646-90BE-19AA2669B6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6" y="2047"/>
                  <a:ext cx="510" cy="113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02" name="Rectangle 1242">
                  <a:extLst>
                    <a:ext uri="{FF2B5EF4-FFF2-40B4-BE49-F238E27FC236}">
                      <a16:creationId xmlns:a16="http://schemas.microsoft.com/office/drawing/2014/main" id="{B0BF1620-28DF-48BD-95AA-4E808D8261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03" name="Rectangle 1243">
                  <a:extLst>
                    <a:ext uri="{FF2B5EF4-FFF2-40B4-BE49-F238E27FC236}">
                      <a16:creationId xmlns:a16="http://schemas.microsoft.com/office/drawing/2014/main" id="{909C5986-57EB-4A77-A7A1-69BC5E5C85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075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04" name="Rectangle 1244">
                  <a:extLst>
                    <a:ext uri="{FF2B5EF4-FFF2-40B4-BE49-F238E27FC236}">
                      <a16:creationId xmlns:a16="http://schemas.microsoft.com/office/drawing/2014/main" id="{27520D17-0BF4-4AF6-B1E1-7C2F68B057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075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05" name="Rectangle 1245">
                  <a:extLst>
                    <a:ext uri="{FF2B5EF4-FFF2-40B4-BE49-F238E27FC236}">
                      <a16:creationId xmlns:a16="http://schemas.microsoft.com/office/drawing/2014/main" id="{4A2A4DB7-130F-45B2-87CD-37D01245EA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4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06" name="Rectangle 1246">
                  <a:extLst>
                    <a:ext uri="{FF2B5EF4-FFF2-40B4-BE49-F238E27FC236}">
                      <a16:creationId xmlns:a16="http://schemas.microsoft.com/office/drawing/2014/main" id="{7493A5B1-D935-40B2-9F3B-4DFFAF7350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103"/>
                  <a:ext cx="171" cy="28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07" name="Rectangle 1247">
                  <a:extLst>
                    <a:ext uri="{FF2B5EF4-FFF2-40B4-BE49-F238E27FC236}">
                      <a16:creationId xmlns:a16="http://schemas.microsoft.com/office/drawing/2014/main" id="{8B973AD0-3500-4205-B060-5A44BB63B9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103"/>
                  <a:ext cx="57" cy="29"/>
                </a:xfrm>
                <a:prstGeom prst="rect">
                  <a:avLst/>
                </a:prstGeom>
                <a:solidFill>
                  <a:srgbClr val="C0C0C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9003" name="Group 2443">
            <a:extLst>
              <a:ext uri="{FF2B5EF4-FFF2-40B4-BE49-F238E27FC236}">
                <a16:creationId xmlns:a16="http://schemas.microsoft.com/office/drawing/2014/main" id="{6F99C13F-5F59-4DB3-AA37-9D2912E8A577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2843213"/>
            <a:ext cx="1347788" cy="1485900"/>
            <a:chOff x="5019" y="1791"/>
            <a:chExt cx="849" cy="964"/>
          </a:xfrm>
        </p:grpSpPr>
        <p:grpSp>
          <p:nvGrpSpPr>
            <p:cNvPr id="68522" name="Group 1962">
              <a:extLst>
                <a:ext uri="{FF2B5EF4-FFF2-40B4-BE49-F238E27FC236}">
                  <a16:creationId xmlns:a16="http://schemas.microsoft.com/office/drawing/2014/main" id="{EF572CBF-28D9-495F-B1FB-98BAE3F321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19" y="1791"/>
              <a:ext cx="253" cy="964"/>
              <a:chOff x="5019" y="1791"/>
              <a:chExt cx="253" cy="964"/>
            </a:xfrm>
          </p:grpSpPr>
          <p:grpSp>
            <p:nvGrpSpPr>
              <p:cNvPr id="68285" name="Group 1725">
                <a:extLst>
                  <a:ext uri="{FF2B5EF4-FFF2-40B4-BE49-F238E27FC236}">
                    <a16:creationId xmlns:a16="http://schemas.microsoft.com/office/drawing/2014/main" id="{01A1A00B-D0AA-459E-AE3D-EC9C9F777E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19" y="2272"/>
                <a:ext cx="171" cy="481"/>
                <a:chOff x="1618" y="1819"/>
                <a:chExt cx="680" cy="907"/>
              </a:xfrm>
            </p:grpSpPr>
            <p:sp>
              <p:nvSpPr>
                <p:cNvPr id="68286" name="Rectangle 1726">
                  <a:extLst>
                    <a:ext uri="{FF2B5EF4-FFF2-40B4-BE49-F238E27FC236}">
                      <a16:creationId xmlns:a16="http://schemas.microsoft.com/office/drawing/2014/main" id="{EEF761A0-B606-42D7-A06D-4ADCEDAB9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8" y="1819"/>
                  <a:ext cx="680" cy="90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63529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87" name="Rectangle 1727">
                  <a:extLst>
                    <a:ext uri="{FF2B5EF4-FFF2-40B4-BE49-F238E27FC236}">
                      <a16:creationId xmlns:a16="http://schemas.microsoft.com/office/drawing/2014/main" id="{B87AB1D9-1926-4008-B088-66A43DF942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1904"/>
                  <a:ext cx="510" cy="794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63529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8288" name="Group 1728">
                  <a:extLst>
                    <a:ext uri="{FF2B5EF4-FFF2-40B4-BE49-F238E27FC236}">
                      <a16:creationId xmlns:a16="http://schemas.microsoft.com/office/drawing/2014/main" id="{E9CCAC7D-FAD2-440F-9BD7-F4BB581E688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1904"/>
                  <a:ext cx="510" cy="113"/>
                  <a:chOff x="1476" y="2047"/>
                  <a:chExt cx="510" cy="113"/>
                </a:xfrm>
              </p:grpSpPr>
              <p:sp>
                <p:nvSpPr>
                  <p:cNvPr id="68289" name="Rectangle 1729">
                    <a:extLst>
                      <a:ext uri="{FF2B5EF4-FFF2-40B4-BE49-F238E27FC236}">
                        <a16:creationId xmlns:a16="http://schemas.microsoft.com/office/drawing/2014/main" id="{484F2A43-1FAE-4F4A-AEB2-B90B7DDC900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290" name="Rectangle 1730">
                    <a:extLst>
                      <a:ext uri="{FF2B5EF4-FFF2-40B4-BE49-F238E27FC236}">
                        <a16:creationId xmlns:a16="http://schemas.microsoft.com/office/drawing/2014/main" id="{0AEA8E73-EAF8-4A84-A3DD-EF253B78062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291" name="Rectangle 1731">
                    <a:extLst>
                      <a:ext uri="{FF2B5EF4-FFF2-40B4-BE49-F238E27FC236}">
                        <a16:creationId xmlns:a16="http://schemas.microsoft.com/office/drawing/2014/main" id="{4DA29509-934D-4D24-89AD-21F5674F1F5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292" name="Rectangle 1732">
                    <a:extLst>
                      <a:ext uri="{FF2B5EF4-FFF2-40B4-BE49-F238E27FC236}">
                        <a16:creationId xmlns:a16="http://schemas.microsoft.com/office/drawing/2014/main" id="{05C322D8-217F-4C79-A38C-4218B2F355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293" name="Rectangle 1733">
                    <a:extLst>
                      <a:ext uri="{FF2B5EF4-FFF2-40B4-BE49-F238E27FC236}">
                        <a16:creationId xmlns:a16="http://schemas.microsoft.com/office/drawing/2014/main" id="{B6F024D2-46E7-43A0-B06D-90A27087D7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294" name="Rectangle 1734">
                    <a:extLst>
                      <a:ext uri="{FF2B5EF4-FFF2-40B4-BE49-F238E27FC236}">
                        <a16:creationId xmlns:a16="http://schemas.microsoft.com/office/drawing/2014/main" id="{D43DED92-E433-47B8-A1BA-D3F30AA9C7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295" name="Rectangle 1735">
                    <a:extLst>
                      <a:ext uri="{FF2B5EF4-FFF2-40B4-BE49-F238E27FC236}">
                        <a16:creationId xmlns:a16="http://schemas.microsoft.com/office/drawing/2014/main" id="{8230891B-00A6-4DFA-9EB2-34DD137E7D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296" name="Group 1736">
                  <a:extLst>
                    <a:ext uri="{FF2B5EF4-FFF2-40B4-BE49-F238E27FC236}">
                      <a16:creationId xmlns:a16="http://schemas.microsoft.com/office/drawing/2014/main" id="{02AFFBB1-2E32-4CD5-AD5C-594A29CAB1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017"/>
                  <a:ext cx="510" cy="113"/>
                  <a:chOff x="1476" y="2047"/>
                  <a:chExt cx="510" cy="113"/>
                </a:xfrm>
              </p:grpSpPr>
              <p:sp>
                <p:nvSpPr>
                  <p:cNvPr id="68297" name="Rectangle 1737">
                    <a:extLst>
                      <a:ext uri="{FF2B5EF4-FFF2-40B4-BE49-F238E27FC236}">
                        <a16:creationId xmlns:a16="http://schemas.microsoft.com/office/drawing/2014/main" id="{F805DACF-5C11-4A14-921A-BC0A14480C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298" name="Rectangle 1738">
                    <a:extLst>
                      <a:ext uri="{FF2B5EF4-FFF2-40B4-BE49-F238E27FC236}">
                        <a16:creationId xmlns:a16="http://schemas.microsoft.com/office/drawing/2014/main" id="{D924106D-0255-4CF3-80A0-7238EE69E4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299" name="Rectangle 1739">
                    <a:extLst>
                      <a:ext uri="{FF2B5EF4-FFF2-40B4-BE49-F238E27FC236}">
                        <a16:creationId xmlns:a16="http://schemas.microsoft.com/office/drawing/2014/main" id="{4AE7E860-B38E-4A3D-A1D6-AEE4F5E5B2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00" name="Rectangle 1740">
                    <a:extLst>
                      <a:ext uri="{FF2B5EF4-FFF2-40B4-BE49-F238E27FC236}">
                        <a16:creationId xmlns:a16="http://schemas.microsoft.com/office/drawing/2014/main" id="{9ACDBA01-6533-4B6E-934A-DD38B492BC7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01" name="Rectangle 1741">
                    <a:extLst>
                      <a:ext uri="{FF2B5EF4-FFF2-40B4-BE49-F238E27FC236}">
                        <a16:creationId xmlns:a16="http://schemas.microsoft.com/office/drawing/2014/main" id="{9C09B647-954E-4093-92BC-62E9ACF4D63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02" name="Rectangle 1742">
                    <a:extLst>
                      <a:ext uri="{FF2B5EF4-FFF2-40B4-BE49-F238E27FC236}">
                        <a16:creationId xmlns:a16="http://schemas.microsoft.com/office/drawing/2014/main" id="{9AB8AA80-22B4-4200-B3A3-BDB5C7A676B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03" name="Rectangle 1743">
                    <a:extLst>
                      <a:ext uri="{FF2B5EF4-FFF2-40B4-BE49-F238E27FC236}">
                        <a16:creationId xmlns:a16="http://schemas.microsoft.com/office/drawing/2014/main" id="{07F90B5A-FD1D-458A-870F-A418F36AE8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304" name="Group 1744">
                  <a:extLst>
                    <a:ext uri="{FF2B5EF4-FFF2-40B4-BE49-F238E27FC236}">
                      <a16:creationId xmlns:a16="http://schemas.microsoft.com/office/drawing/2014/main" id="{10FEA595-E9EB-4F63-8971-C7E4FB71FC9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131"/>
                  <a:ext cx="510" cy="113"/>
                  <a:chOff x="1476" y="2047"/>
                  <a:chExt cx="510" cy="113"/>
                </a:xfrm>
              </p:grpSpPr>
              <p:sp>
                <p:nvSpPr>
                  <p:cNvPr id="68305" name="Rectangle 1745">
                    <a:extLst>
                      <a:ext uri="{FF2B5EF4-FFF2-40B4-BE49-F238E27FC236}">
                        <a16:creationId xmlns:a16="http://schemas.microsoft.com/office/drawing/2014/main" id="{3FE98439-7111-49F2-B843-DB5703E015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06" name="Rectangle 1746">
                    <a:extLst>
                      <a:ext uri="{FF2B5EF4-FFF2-40B4-BE49-F238E27FC236}">
                        <a16:creationId xmlns:a16="http://schemas.microsoft.com/office/drawing/2014/main" id="{C28D0642-37B8-4461-80C0-088DE2C8E59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07" name="Rectangle 1747">
                    <a:extLst>
                      <a:ext uri="{FF2B5EF4-FFF2-40B4-BE49-F238E27FC236}">
                        <a16:creationId xmlns:a16="http://schemas.microsoft.com/office/drawing/2014/main" id="{85B3C760-D374-4487-8171-A79BA2857B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08" name="Rectangle 1748">
                    <a:extLst>
                      <a:ext uri="{FF2B5EF4-FFF2-40B4-BE49-F238E27FC236}">
                        <a16:creationId xmlns:a16="http://schemas.microsoft.com/office/drawing/2014/main" id="{E6F35128-9420-47B1-91E9-723B433BFC4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09" name="Rectangle 1749">
                    <a:extLst>
                      <a:ext uri="{FF2B5EF4-FFF2-40B4-BE49-F238E27FC236}">
                        <a16:creationId xmlns:a16="http://schemas.microsoft.com/office/drawing/2014/main" id="{6B725209-3697-4B80-9A1F-6C5A2AF53F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10" name="Rectangle 1750">
                    <a:extLst>
                      <a:ext uri="{FF2B5EF4-FFF2-40B4-BE49-F238E27FC236}">
                        <a16:creationId xmlns:a16="http://schemas.microsoft.com/office/drawing/2014/main" id="{92DD4A4C-370A-49CC-AC46-4E89072F2C7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11" name="Rectangle 1751">
                    <a:extLst>
                      <a:ext uri="{FF2B5EF4-FFF2-40B4-BE49-F238E27FC236}">
                        <a16:creationId xmlns:a16="http://schemas.microsoft.com/office/drawing/2014/main" id="{208A031D-00C2-486F-8F87-647A0A847B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312" name="Group 1752">
                  <a:extLst>
                    <a:ext uri="{FF2B5EF4-FFF2-40B4-BE49-F238E27FC236}">
                      <a16:creationId xmlns:a16="http://schemas.microsoft.com/office/drawing/2014/main" id="{EB1BB304-A1B2-4124-A37B-01F30D31A92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244"/>
                  <a:ext cx="510" cy="113"/>
                  <a:chOff x="1476" y="2047"/>
                  <a:chExt cx="510" cy="113"/>
                </a:xfrm>
              </p:grpSpPr>
              <p:sp>
                <p:nvSpPr>
                  <p:cNvPr id="68313" name="Rectangle 1753">
                    <a:extLst>
                      <a:ext uri="{FF2B5EF4-FFF2-40B4-BE49-F238E27FC236}">
                        <a16:creationId xmlns:a16="http://schemas.microsoft.com/office/drawing/2014/main" id="{F346E77D-FE97-492E-B0A3-9446B58E1A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14" name="Rectangle 1754">
                    <a:extLst>
                      <a:ext uri="{FF2B5EF4-FFF2-40B4-BE49-F238E27FC236}">
                        <a16:creationId xmlns:a16="http://schemas.microsoft.com/office/drawing/2014/main" id="{211A7442-9CD1-46F5-8F7D-AAF86572F55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15" name="Rectangle 1755">
                    <a:extLst>
                      <a:ext uri="{FF2B5EF4-FFF2-40B4-BE49-F238E27FC236}">
                        <a16:creationId xmlns:a16="http://schemas.microsoft.com/office/drawing/2014/main" id="{6FAB6DAD-4C4F-4C2F-9591-3063278C644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16" name="Rectangle 1756">
                    <a:extLst>
                      <a:ext uri="{FF2B5EF4-FFF2-40B4-BE49-F238E27FC236}">
                        <a16:creationId xmlns:a16="http://schemas.microsoft.com/office/drawing/2014/main" id="{518540EB-AEA3-473D-B94D-2B6A3DE48E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17" name="Rectangle 1757">
                    <a:extLst>
                      <a:ext uri="{FF2B5EF4-FFF2-40B4-BE49-F238E27FC236}">
                        <a16:creationId xmlns:a16="http://schemas.microsoft.com/office/drawing/2014/main" id="{6D3C5E6B-D38D-45D7-8F22-795B51F4EF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18" name="Rectangle 1758">
                    <a:extLst>
                      <a:ext uri="{FF2B5EF4-FFF2-40B4-BE49-F238E27FC236}">
                        <a16:creationId xmlns:a16="http://schemas.microsoft.com/office/drawing/2014/main" id="{8507E80A-D51B-4FBD-8C37-8CCCA2508F6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19" name="Rectangle 1759">
                    <a:extLst>
                      <a:ext uri="{FF2B5EF4-FFF2-40B4-BE49-F238E27FC236}">
                        <a16:creationId xmlns:a16="http://schemas.microsoft.com/office/drawing/2014/main" id="{DDBF4AC5-30AA-47CF-B664-AADEA4FEA8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320" name="Group 1760">
                  <a:extLst>
                    <a:ext uri="{FF2B5EF4-FFF2-40B4-BE49-F238E27FC236}">
                      <a16:creationId xmlns:a16="http://schemas.microsoft.com/office/drawing/2014/main" id="{6F3893E0-1E3B-412D-8B38-158367B50C5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358"/>
                  <a:ext cx="510" cy="113"/>
                  <a:chOff x="1476" y="2047"/>
                  <a:chExt cx="510" cy="113"/>
                </a:xfrm>
              </p:grpSpPr>
              <p:sp>
                <p:nvSpPr>
                  <p:cNvPr id="68321" name="Rectangle 1761">
                    <a:extLst>
                      <a:ext uri="{FF2B5EF4-FFF2-40B4-BE49-F238E27FC236}">
                        <a16:creationId xmlns:a16="http://schemas.microsoft.com/office/drawing/2014/main" id="{FB8ED33B-AFB6-4DF7-B838-CFE87C9304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22" name="Rectangle 1762">
                    <a:extLst>
                      <a:ext uri="{FF2B5EF4-FFF2-40B4-BE49-F238E27FC236}">
                        <a16:creationId xmlns:a16="http://schemas.microsoft.com/office/drawing/2014/main" id="{2F8007B9-F1FE-4BC9-BD6B-164CC986C4D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23" name="Rectangle 1763">
                    <a:extLst>
                      <a:ext uri="{FF2B5EF4-FFF2-40B4-BE49-F238E27FC236}">
                        <a16:creationId xmlns:a16="http://schemas.microsoft.com/office/drawing/2014/main" id="{CC528E91-578B-4E6A-96EF-0A211F7BC9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24" name="Rectangle 1764">
                    <a:extLst>
                      <a:ext uri="{FF2B5EF4-FFF2-40B4-BE49-F238E27FC236}">
                        <a16:creationId xmlns:a16="http://schemas.microsoft.com/office/drawing/2014/main" id="{A0DBB50F-2CCB-4633-8C5A-D78ECF3E8DF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25" name="Rectangle 1765">
                    <a:extLst>
                      <a:ext uri="{FF2B5EF4-FFF2-40B4-BE49-F238E27FC236}">
                        <a16:creationId xmlns:a16="http://schemas.microsoft.com/office/drawing/2014/main" id="{F7A39482-77DB-4395-8F29-C1BD3EFF6B7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26" name="Rectangle 1766">
                    <a:extLst>
                      <a:ext uri="{FF2B5EF4-FFF2-40B4-BE49-F238E27FC236}">
                        <a16:creationId xmlns:a16="http://schemas.microsoft.com/office/drawing/2014/main" id="{D3487D7C-CB2D-4C51-89A1-CB89571F6B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27" name="Rectangle 1767">
                    <a:extLst>
                      <a:ext uri="{FF2B5EF4-FFF2-40B4-BE49-F238E27FC236}">
                        <a16:creationId xmlns:a16="http://schemas.microsoft.com/office/drawing/2014/main" id="{8A2C88A0-B0E6-46B8-9688-8E92795F58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328" name="Group 1768">
                  <a:extLst>
                    <a:ext uri="{FF2B5EF4-FFF2-40B4-BE49-F238E27FC236}">
                      <a16:creationId xmlns:a16="http://schemas.microsoft.com/office/drawing/2014/main" id="{F2F3D217-09F5-4001-8FAA-B9CEB5AAF27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471"/>
                  <a:ext cx="510" cy="113"/>
                  <a:chOff x="1476" y="2047"/>
                  <a:chExt cx="510" cy="113"/>
                </a:xfrm>
              </p:grpSpPr>
              <p:sp>
                <p:nvSpPr>
                  <p:cNvPr id="68329" name="Rectangle 1769">
                    <a:extLst>
                      <a:ext uri="{FF2B5EF4-FFF2-40B4-BE49-F238E27FC236}">
                        <a16:creationId xmlns:a16="http://schemas.microsoft.com/office/drawing/2014/main" id="{4CF2DF44-A611-46ED-9E6A-8C524D2584E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30" name="Rectangle 1770">
                    <a:extLst>
                      <a:ext uri="{FF2B5EF4-FFF2-40B4-BE49-F238E27FC236}">
                        <a16:creationId xmlns:a16="http://schemas.microsoft.com/office/drawing/2014/main" id="{C8C910AB-9536-4249-99F3-07B6A6E894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31" name="Rectangle 1771">
                    <a:extLst>
                      <a:ext uri="{FF2B5EF4-FFF2-40B4-BE49-F238E27FC236}">
                        <a16:creationId xmlns:a16="http://schemas.microsoft.com/office/drawing/2014/main" id="{9DBD7941-8254-48E5-A504-CC006DBC987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32" name="Rectangle 1772">
                    <a:extLst>
                      <a:ext uri="{FF2B5EF4-FFF2-40B4-BE49-F238E27FC236}">
                        <a16:creationId xmlns:a16="http://schemas.microsoft.com/office/drawing/2014/main" id="{50FDA414-A2BE-41DF-AABA-06EC2DF3E57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33" name="Rectangle 1773">
                    <a:extLst>
                      <a:ext uri="{FF2B5EF4-FFF2-40B4-BE49-F238E27FC236}">
                        <a16:creationId xmlns:a16="http://schemas.microsoft.com/office/drawing/2014/main" id="{10A33E97-CDF4-4F97-9310-CBC5561BD8E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34" name="Rectangle 1774">
                    <a:extLst>
                      <a:ext uri="{FF2B5EF4-FFF2-40B4-BE49-F238E27FC236}">
                        <a16:creationId xmlns:a16="http://schemas.microsoft.com/office/drawing/2014/main" id="{08562B62-245B-42AD-89B5-63861CF732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35" name="Rectangle 1775">
                    <a:extLst>
                      <a:ext uri="{FF2B5EF4-FFF2-40B4-BE49-F238E27FC236}">
                        <a16:creationId xmlns:a16="http://schemas.microsoft.com/office/drawing/2014/main" id="{2667A587-A87B-459E-ACDD-F9138C5F628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336" name="Group 1776">
                  <a:extLst>
                    <a:ext uri="{FF2B5EF4-FFF2-40B4-BE49-F238E27FC236}">
                      <a16:creationId xmlns:a16="http://schemas.microsoft.com/office/drawing/2014/main" id="{A4FF1843-60BA-44E3-AE94-3EA49887D45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584"/>
                  <a:ext cx="510" cy="113"/>
                  <a:chOff x="1476" y="2047"/>
                  <a:chExt cx="510" cy="113"/>
                </a:xfrm>
              </p:grpSpPr>
              <p:sp>
                <p:nvSpPr>
                  <p:cNvPr id="68337" name="Rectangle 1777">
                    <a:extLst>
                      <a:ext uri="{FF2B5EF4-FFF2-40B4-BE49-F238E27FC236}">
                        <a16:creationId xmlns:a16="http://schemas.microsoft.com/office/drawing/2014/main" id="{FB03CF1F-10A8-40B5-8F87-99DF605339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38" name="Rectangle 1778">
                    <a:extLst>
                      <a:ext uri="{FF2B5EF4-FFF2-40B4-BE49-F238E27FC236}">
                        <a16:creationId xmlns:a16="http://schemas.microsoft.com/office/drawing/2014/main" id="{DDDAA39B-EC76-4EFC-92A1-4A3C4E3C9C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39" name="Rectangle 1779">
                    <a:extLst>
                      <a:ext uri="{FF2B5EF4-FFF2-40B4-BE49-F238E27FC236}">
                        <a16:creationId xmlns:a16="http://schemas.microsoft.com/office/drawing/2014/main" id="{1FF5EEC0-B315-4E37-9C98-EE27C0F59B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40" name="Rectangle 1780">
                    <a:extLst>
                      <a:ext uri="{FF2B5EF4-FFF2-40B4-BE49-F238E27FC236}">
                        <a16:creationId xmlns:a16="http://schemas.microsoft.com/office/drawing/2014/main" id="{D230DE25-C0E7-465C-B22B-30BAE74B3FD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41" name="Rectangle 1781">
                    <a:extLst>
                      <a:ext uri="{FF2B5EF4-FFF2-40B4-BE49-F238E27FC236}">
                        <a16:creationId xmlns:a16="http://schemas.microsoft.com/office/drawing/2014/main" id="{3426A08F-0D84-4D3E-B14C-5FF5D6251E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42" name="Rectangle 1782">
                    <a:extLst>
                      <a:ext uri="{FF2B5EF4-FFF2-40B4-BE49-F238E27FC236}">
                        <a16:creationId xmlns:a16="http://schemas.microsoft.com/office/drawing/2014/main" id="{B63919F7-F245-4992-8087-BC28F288DB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343" name="Rectangle 1783">
                    <a:extLst>
                      <a:ext uri="{FF2B5EF4-FFF2-40B4-BE49-F238E27FC236}">
                        <a16:creationId xmlns:a16="http://schemas.microsoft.com/office/drawing/2014/main" id="{5085CC0D-5082-4548-8497-1125629C441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8403" name="Group 1843">
                <a:extLst>
                  <a:ext uri="{FF2B5EF4-FFF2-40B4-BE49-F238E27FC236}">
                    <a16:creationId xmlns:a16="http://schemas.microsoft.com/office/drawing/2014/main" id="{F28EF663-CCCA-471F-BA0F-206CDFFB80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19" y="1791"/>
                <a:ext cx="171" cy="481"/>
                <a:chOff x="1618" y="1819"/>
                <a:chExt cx="680" cy="907"/>
              </a:xfrm>
            </p:grpSpPr>
            <p:sp>
              <p:nvSpPr>
                <p:cNvPr id="68404" name="Rectangle 1844">
                  <a:extLst>
                    <a:ext uri="{FF2B5EF4-FFF2-40B4-BE49-F238E27FC236}">
                      <a16:creationId xmlns:a16="http://schemas.microsoft.com/office/drawing/2014/main" id="{5144EACA-F193-4223-BCE6-F1F913AF09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8" y="1819"/>
                  <a:ext cx="680" cy="90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63529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405" name="Rectangle 1845">
                  <a:extLst>
                    <a:ext uri="{FF2B5EF4-FFF2-40B4-BE49-F238E27FC236}">
                      <a16:creationId xmlns:a16="http://schemas.microsoft.com/office/drawing/2014/main" id="{A62A6BB1-4EE8-41E9-A18D-A22CAB48BA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1904"/>
                  <a:ext cx="510" cy="794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63529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8406" name="Group 1846">
                  <a:extLst>
                    <a:ext uri="{FF2B5EF4-FFF2-40B4-BE49-F238E27FC236}">
                      <a16:creationId xmlns:a16="http://schemas.microsoft.com/office/drawing/2014/main" id="{BC77678E-2A8D-4F7C-B67D-26BD14BFC7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1904"/>
                  <a:ext cx="510" cy="113"/>
                  <a:chOff x="1476" y="2047"/>
                  <a:chExt cx="510" cy="113"/>
                </a:xfrm>
              </p:grpSpPr>
              <p:sp>
                <p:nvSpPr>
                  <p:cNvPr id="68407" name="Rectangle 1847">
                    <a:extLst>
                      <a:ext uri="{FF2B5EF4-FFF2-40B4-BE49-F238E27FC236}">
                        <a16:creationId xmlns:a16="http://schemas.microsoft.com/office/drawing/2014/main" id="{09FF02BC-928C-44AD-8B2D-95E7A66896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08" name="Rectangle 1848">
                    <a:extLst>
                      <a:ext uri="{FF2B5EF4-FFF2-40B4-BE49-F238E27FC236}">
                        <a16:creationId xmlns:a16="http://schemas.microsoft.com/office/drawing/2014/main" id="{9109DFBD-34A0-4382-B9E4-CE29FC1C44B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09" name="Rectangle 1849">
                    <a:extLst>
                      <a:ext uri="{FF2B5EF4-FFF2-40B4-BE49-F238E27FC236}">
                        <a16:creationId xmlns:a16="http://schemas.microsoft.com/office/drawing/2014/main" id="{B4C03AEC-33E9-4388-8503-FA64818661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10" name="Rectangle 1850">
                    <a:extLst>
                      <a:ext uri="{FF2B5EF4-FFF2-40B4-BE49-F238E27FC236}">
                        <a16:creationId xmlns:a16="http://schemas.microsoft.com/office/drawing/2014/main" id="{736F9B31-179C-4827-8D8F-BFD7A3EFD7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11" name="Rectangle 1851">
                    <a:extLst>
                      <a:ext uri="{FF2B5EF4-FFF2-40B4-BE49-F238E27FC236}">
                        <a16:creationId xmlns:a16="http://schemas.microsoft.com/office/drawing/2014/main" id="{81ACCF71-6171-4943-9351-BEF20E18B5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12" name="Rectangle 1852">
                    <a:extLst>
                      <a:ext uri="{FF2B5EF4-FFF2-40B4-BE49-F238E27FC236}">
                        <a16:creationId xmlns:a16="http://schemas.microsoft.com/office/drawing/2014/main" id="{2208839D-B1CB-4544-A5B9-B2EE19C7FCF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13" name="Rectangle 1853">
                    <a:extLst>
                      <a:ext uri="{FF2B5EF4-FFF2-40B4-BE49-F238E27FC236}">
                        <a16:creationId xmlns:a16="http://schemas.microsoft.com/office/drawing/2014/main" id="{825E6B46-1391-4356-B6CE-D43AB5564D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414" name="Group 1854">
                  <a:extLst>
                    <a:ext uri="{FF2B5EF4-FFF2-40B4-BE49-F238E27FC236}">
                      <a16:creationId xmlns:a16="http://schemas.microsoft.com/office/drawing/2014/main" id="{8BA4877F-6A8E-4400-AA87-A517AA626E4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017"/>
                  <a:ext cx="510" cy="113"/>
                  <a:chOff x="1476" y="2047"/>
                  <a:chExt cx="510" cy="113"/>
                </a:xfrm>
              </p:grpSpPr>
              <p:sp>
                <p:nvSpPr>
                  <p:cNvPr id="68415" name="Rectangle 1855">
                    <a:extLst>
                      <a:ext uri="{FF2B5EF4-FFF2-40B4-BE49-F238E27FC236}">
                        <a16:creationId xmlns:a16="http://schemas.microsoft.com/office/drawing/2014/main" id="{7B7299D2-ED54-4218-B18E-812C3AB3BA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16" name="Rectangle 1856">
                    <a:extLst>
                      <a:ext uri="{FF2B5EF4-FFF2-40B4-BE49-F238E27FC236}">
                        <a16:creationId xmlns:a16="http://schemas.microsoft.com/office/drawing/2014/main" id="{D799B6D3-01BF-45D9-8347-93C665DF84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17" name="Rectangle 1857">
                    <a:extLst>
                      <a:ext uri="{FF2B5EF4-FFF2-40B4-BE49-F238E27FC236}">
                        <a16:creationId xmlns:a16="http://schemas.microsoft.com/office/drawing/2014/main" id="{E2595EE0-60AF-4ADA-800B-D692F1217A7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18" name="Rectangle 1858">
                    <a:extLst>
                      <a:ext uri="{FF2B5EF4-FFF2-40B4-BE49-F238E27FC236}">
                        <a16:creationId xmlns:a16="http://schemas.microsoft.com/office/drawing/2014/main" id="{17C34189-ECCE-49C6-A4FA-2802DA0DEE4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19" name="Rectangle 1859">
                    <a:extLst>
                      <a:ext uri="{FF2B5EF4-FFF2-40B4-BE49-F238E27FC236}">
                        <a16:creationId xmlns:a16="http://schemas.microsoft.com/office/drawing/2014/main" id="{D12F4A44-D53C-4927-8E70-9F140CF7D7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20" name="Rectangle 1860">
                    <a:extLst>
                      <a:ext uri="{FF2B5EF4-FFF2-40B4-BE49-F238E27FC236}">
                        <a16:creationId xmlns:a16="http://schemas.microsoft.com/office/drawing/2014/main" id="{438A79E3-6108-4C8A-8BE4-E6DCBAA3D9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21" name="Rectangle 1861">
                    <a:extLst>
                      <a:ext uri="{FF2B5EF4-FFF2-40B4-BE49-F238E27FC236}">
                        <a16:creationId xmlns:a16="http://schemas.microsoft.com/office/drawing/2014/main" id="{51669A65-4058-4E71-8D4F-C34D12F1EDD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422" name="Group 1862">
                  <a:extLst>
                    <a:ext uri="{FF2B5EF4-FFF2-40B4-BE49-F238E27FC236}">
                      <a16:creationId xmlns:a16="http://schemas.microsoft.com/office/drawing/2014/main" id="{D9990D26-B67D-4E82-A380-99FA8B8C8A7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131"/>
                  <a:ext cx="510" cy="113"/>
                  <a:chOff x="1476" y="2047"/>
                  <a:chExt cx="510" cy="113"/>
                </a:xfrm>
              </p:grpSpPr>
              <p:sp>
                <p:nvSpPr>
                  <p:cNvPr id="68423" name="Rectangle 1863">
                    <a:extLst>
                      <a:ext uri="{FF2B5EF4-FFF2-40B4-BE49-F238E27FC236}">
                        <a16:creationId xmlns:a16="http://schemas.microsoft.com/office/drawing/2014/main" id="{F7B5782C-B753-4C9B-95FC-542DFBD75F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24" name="Rectangle 1864">
                    <a:extLst>
                      <a:ext uri="{FF2B5EF4-FFF2-40B4-BE49-F238E27FC236}">
                        <a16:creationId xmlns:a16="http://schemas.microsoft.com/office/drawing/2014/main" id="{0B685159-3C33-4E4A-BFEB-A8A7D46737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25" name="Rectangle 1865">
                    <a:extLst>
                      <a:ext uri="{FF2B5EF4-FFF2-40B4-BE49-F238E27FC236}">
                        <a16:creationId xmlns:a16="http://schemas.microsoft.com/office/drawing/2014/main" id="{5C4DABAF-B710-4A75-B0A2-FC4B8C788FB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26" name="Rectangle 1866">
                    <a:extLst>
                      <a:ext uri="{FF2B5EF4-FFF2-40B4-BE49-F238E27FC236}">
                        <a16:creationId xmlns:a16="http://schemas.microsoft.com/office/drawing/2014/main" id="{1B692448-EFA1-4C8F-BB98-E8516BE546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27" name="Rectangle 1867">
                    <a:extLst>
                      <a:ext uri="{FF2B5EF4-FFF2-40B4-BE49-F238E27FC236}">
                        <a16:creationId xmlns:a16="http://schemas.microsoft.com/office/drawing/2014/main" id="{3D930EE6-8152-4F49-876B-B9A45EEEAB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28" name="Rectangle 1868">
                    <a:extLst>
                      <a:ext uri="{FF2B5EF4-FFF2-40B4-BE49-F238E27FC236}">
                        <a16:creationId xmlns:a16="http://schemas.microsoft.com/office/drawing/2014/main" id="{C42275AE-046A-4EEB-8C96-871CF1281A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29" name="Rectangle 1869">
                    <a:extLst>
                      <a:ext uri="{FF2B5EF4-FFF2-40B4-BE49-F238E27FC236}">
                        <a16:creationId xmlns:a16="http://schemas.microsoft.com/office/drawing/2014/main" id="{FE14CBDF-94DB-431B-9E4E-B515147769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430" name="Group 1870">
                  <a:extLst>
                    <a:ext uri="{FF2B5EF4-FFF2-40B4-BE49-F238E27FC236}">
                      <a16:creationId xmlns:a16="http://schemas.microsoft.com/office/drawing/2014/main" id="{0B93B8D2-F7FA-4E3B-88D4-0F22467571A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244"/>
                  <a:ext cx="510" cy="113"/>
                  <a:chOff x="1476" y="2047"/>
                  <a:chExt cx="510" cy="113"/>
                </a:xfrm>
              </p:grpSpPr>
              <p:sp>
                <p:nvSpPr>
                  <p:cNvPr id="68431" name="Rectangle 1871">
                    <a:extLst>
                      <a:ext uri="{FF2B5EF4-FFF2-40B4-BE49-F238E27FC236}">
                        <a16:creationId xmlns:a16="http://schemas.microsoft.com/office/drawing/2014/main" id="{D6E15277-6AEB-4DF0-BEDE-94966743A7A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32" name="Rectangle 1872">
                    <a:extLst>
                      <a:ext uri="{FF2B5EF4-FFF2-40B4-BE49-F238E27FC236}">
                        <a16:creationId xmlns:a16="http://schemas.microsoft.com/office/drawing/2014/main" id="{0804B5A6-9C0C-4314-8EE7-FFDCE22770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33" name="Rectangle 1873">
                    <a:extLst>
                      <a:ext uri="{FF2B5EF4-FFF2-40B4-BE49-F238E27FC236}">
                        <a16:creationId xmlns:a16="http://schemas.microsoft.com/office/drawing/2014/main" id="{72A763CD-BAD9-4C4A-AF4C-7F186A56A7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34" name="Rectangle 1874">
                    <a:extLst>
                      <a:ext uri="{FF2B5EF4-FFF2-40B4-BE49-F238E27FC236}">
                        <a16:creationId xmlns:a16="http://schemas.microsoft.com/office/drawing/2014/main" id="{9ABCD9E6-D22D-4E39-BE2B-F967517181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35" name="Rectangle 1875">
                    <a:extLst>
                      <a:ext uri="{FF2B5EF4-FFF2-40B4-BE49-F238E27FC236}">
                        <a16:creationId xmlns:a16="http://schemas.microsoft.com/office/drawing/2014/main" id="{30F3F961-A713-4E26-A63E-38EE5F766E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36" name="Rectangle 1876">
                    <a:extLst>
                      <a:ext uri="{FF2B5EF4-FFF2-40B4-BE49-F238E27FC236}">
                        <a16:creationId xmlns:a16="http://schemas.microsoft.com/office/drawing/2014/main" id="{714B2DE8-0B3F-40D0-B560-79ECE7E439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37" name="Rectangle 1877">
                    <a:extLst>
                      <a:ext uri="{FF2B5EF4-FFF2-40B4-BE49-F238E27FC236}">
                        <a16:creationId xmlns:a16="http://schemas.microsoft.com/office/drawing/2014/main" id="{C6362CFF-C7D4-416C-B649-BBF612D61E3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438" name="Group 1878">
                  <a:extLst>
                    <a:ext uri="{FF2B5EF4-FFF2-40B4-BE49-F238E27FC236}">
                      <a16:creationId xmlns:a16="http://schemas.microsoft.com/office/drawing/2014/main" id="{4C5E173F-AE0E-4C2F-AA35-8B87AE5F418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358"/>
                  <a:ext cx="510" cy="113"/>
                  <a:chOff x="1476" y="2047"/>
                  <a:chExt cx="510" cy="113"/>
                </a:xfrm>
              </p:grpSpPr>
              <p:sp>
                <p:nvSpPr>
                  <p:cNvPr id="68439" name="Rectangle 1879">
                    <a:extLst>
                      <a:ext uri="{FF2B5EF4-FFF2-40B4-BE49-F238E27FC236}">
                        <a16:creationId xmlns:a16="http://schemas.microsoft.com/office/drawing/2014/main" id="{27E31E9E-C7AA-4764-B427-433429F96CC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40" name="Rectangle 1880">
                    <a:extLst>
                      <a:ext uri="{FF2B5EF4-FFF2-40B4-BE49-F238E27FC236}">
                        <a16:creationId xmlns:a16="http://schemas.microsoft.com/office/drawing/2014/main" id="{CC24029B-F533-483F-A621-19DE64246D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41" name="Rectangle 1881">
                    <a:extLst>
                      <a:ext uri="{FF2B5EF4-FFF2-40B4-BE49-F238E27FC236}">
                        <a16:creationId xmlns:a16="http://schemas.microsoft.com/office/drawing/2014/main" id="{F02980D8-0B32-4E64-9DE1-A7D235FA53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42" name="Rectangle 1882">
                    <a:extLst>
                      <a:ext uri="{FF2B5EF4-FFF2-40B4-BE49-F238E27FC236}">
                        <a16:creationId xmlns:a16="http://schemas.microsoft.com/office/drawing/2014/main" id="{F5293880-D026-4F09-8453-E0E42A9E907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43" name="Rectangle 1883">
                    <a:extLst>
                      <a:ext uri="{FF2B5EF4-FFF2-40B4-BE49-F238E27FC236}">
                        <a16:creationId xmlns:a16="http://schemas.microsoft.com/office/drawing/2014/main" id="{E71265FD-6957-48EF-AAB7-E63F16C99D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44" name="Rectangle 1884">
                    <a:extLst>
                      <a:ext uri="{FF2B5EF4-FFF2-40B4-BE49-F238E27FC236}">
                        <a16:creationId xmlns:a16="http://schemas.microsoft.com/office/drawing/2014/main" id="{88628D01-F337-4F0C-AFA5-D7E076E88E4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45" name="Rectangle 1885">
                    <a:extLst>
                      <a:ext uri="{FF2B5EF4-FFF2-40B4-BE49-F238E27FC236}">
                        <a16:creationId xmlns:a16="http://schemas.microsoft.com/office/drawing/2014/main" id="{4EA9EB0E-97CA-4A2E-9A62-151A925C3DF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446" name="Group 1886">
                  <a:extLst>
                    <a:ext uri="{FF2B5EF4-FFF2-40B4-BE49-F238E27FC236}">
                      <a16:creationId xmlns:a16="http://schemas.microsoft.com/office/drawing/2014/main" id="{E70166CA-930D-418F-A3A9-7D5A7C39DF7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471"/>
                  <a:ext cx="510" cy="113"/>
                  <a:chOff x="1476" y="2047"/>
                  <a:chExt cx="510" cy="113"/>
                </a:xfrm>
              </p:grpSpPr>
              <p:sp>
                <p:nvSpPr>
                  <p:cNvPr id="68447" name="Rectangle 1887">
                    <a:extLst>
                      <a:ext uri="{FF2B5EF4-FFF2-40B4-BE49-F238E27FC236}">
                        <a16:creationId xmlns:a16="http://schemas.microsoft.com/office/drawing/2014/main" id="{37209493-4042-4C4D-944E-DD87480C1A3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48" name="Rectangle 1888">
                    <a:extLst>
                      <a:ext uri="{FF2B5EF4-FFF2-40B4-BE49-F238E27FC236}">
                        <a16:creationId xmlns:a16="http://schemas.microsoft.com/office/drawing/2014/main" id="{63A04762-1F8E-42C8-AE60-0D54907914C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49" name="Rectangle 1889">
                    <a:extLst>
                      <a:ext uri="{FF2B5EF4-FFF2-40B4-BE49-F238E27FC236}">
                        <a16:creationId xmlns:a16="http://schemas.microsoft.com/office/drawing/2014/main" id="{E5E8B5B8-436F-42FB-9184-7C5188DFB55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50" name="Rectangle 1890">
                    <a:extLst>
                      <a:ext uri="{FF2B5EF4-FFF2-40B4-BE49-F238E27FC236}">
                        <a16:creationId xmlns:a16="http://schemas.microsoft.com/office/drawing/2014/main" id="{4E368ED1-5F48-46E6-8664-D6AE23346B9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51" name="Rectangle 1891">
                    <a:extLst>
                      <a:ext uri="{FF2B5EF4-FFF2-40B4-BE49-F238E27FC236}">
                        <a16:creationId xmlns:a16="http://schemas.microsoft.com/office/drawing/2014/main" id="{55031F25-2A54-4791-B6FE-F872E89B6C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52" name="Rectangle 1892">
                    <a:extLst>
                      <a:ext uri="{FF2B5EF4-FFF2-40B4-BE49-F238E27FC236}">
                        <a16:creationId xmlns:a16="http://schemas.microsoft.com/office/drawing/2014/main" id="{5BABEE5F-A66C-48AA-9CBB-9E454A5194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53" name="Rectangle 1893">
                    <a:extLst>
                      <a:ext uri="{FF2B5EF4-FFF2-40B4-BE49-F238E27FC236}">
                        <a16:creationId xmlns:a16="http://schemas.microsoft.com/office/drawing/2014/main" id="{46DFD157-A40E-435B-940E-4F9501D19C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454" name="Group 1894">
                  <a:extLst>
                    <a:ext uri="{FF2B5EF4-FFF2-40B4-BE49-F238E27FC236}">
                      <a16:creationId xmlns:a16="http://schemas.microsoft.com/office/drawing/2014/main" id="{7773E965-742B-454B-BCC4-C9AD9051644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584"/>
                  <a:ext cx="510" cy="113"/>
                  <a:chOff x="1476" y="2047"/>
                  <a:chExt cx="510" cy="113"/>
                </a:xfrm>
              </p:grpSpPr>
              <p:sp>
                <p:nvSpPr>
                  <p:cNvPr id="68455" name="Rectangle 1895">
                    <a:extLst>
                      <a:ext uri="{FF2B5EF4-FFF2-40B4-BE49-F238E27FC236}">
                        <a16:creationId xmlns:a16="http://schemas.microsoft.com/office/drawing/2014/main" id="{9B40EA55-9AE3-4409-98F5-072A45B33B3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56" name="Rectangle 1896">
                    <a:extLst>
                      <a:ext uri="{FF2B5EF4-FFF2-40B4-BE49-F238E27FC236}">
                        <a16:creationId xmlns:a16="http://schemas.microsoft.com/office/drawing/2014/main" id="{F68DD805-12D6-4D5D-BBAD-272642C782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57" name="Rectangle 1897">
                    <a:extLst>
                      <a:ext uri="{FF2B5EF4-FFF2-40B4-BE49-F238E27FC236}">
                        <a16:creationId xmlns:a16="http://schemas.microsoft.com/office/drawing/2014/main" id="{374132EE-D348-437F-B71F-1CF29531E8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58" name="Rectangle 1898">
                    <a:extLst>
                      <a:ext uri="{FF2B5EF4-FFF2-40B4-BE49-F238E27FC236}">
                        <a16:creationId xmlns:a16="http://schemas.microsoft.com/office/drawing/2014/main" id="{E51C99CA-3988-44B7-B308-9DFF0B81E9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59" name="Rectangle 1899">
                    <a:extLst>
                      <a:ext uri="{FF2B5EF4-FFF2-40B4-BE49-F238E27FC236}">
                        <a16:creationId xmlns:a16="http://schemas.microsoft.com/office/drawing/2014/main" id="{DCC34EF3-18A3-4CDB-A98D-B3066AE8FE3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60" name="Rectangle 1900">
                    <a:extLst>
                      <a:ext uri="{FF2B5EF4-FFF2-40B4-BE49-F238E27FC236}">
                        <a16:creationId xmlns:a16="http://schemas.microsoft.com/office/drawing/2014/main" id="{B5436F6D-C31A-4D24-83C3-30B8CE05B5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61" name="Rectangle 1901">
                    <a:extLst>
                      <a:ext uri="{FF2B5EF4-FFF2-40B4-BE49-F238E27FC236}">
                        <a16:creationId xmlns:a16="http://schemas.microsoft.com/office/drawing/2014/main" id="{91747BFB-2930-4280-B28E-45EA0DBBD84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8521" name="Freeform 1961">
                <a:extLst>
                  <a:ext uri="{FF2B5EF4-FFF2-40B4-BE49-F238E27FC236}">
                    <a16:creationId xmlns:a16="http://schemas.microsoft.com/office/drawing/2014/main" id="{BD7D691F-0C2A-4E26-8DD9-A5CBCCDFF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0" y="1791"/>
                <a:ext cx="82" cy="964"/>
              </a:xfrm>
              <a:custGeom>
                <a:avLst/>
                <a:gdLst>
                  <a:gd name="T0" fmla="*/ 0 w 82"/>
                  <a:gd name="T1" fmla="*/ 964 h 964"/>
                  <a:gd name="T2" fmla="*/ 0 w 82"/>
                  <a:gd name="T3" fmla="*/ 0 h 964"/>
                  <a:gd name="T4" fmla="*/ 82 w 82"/>
                  <a:gd name="T5" fmla="*/ 142 h 964"/>
                  <a:gd name="T6" fmla="*/ 82 w 82"/>
                  <a:gd name="T7" fmla="*/ 964 h 964"/>
                  <a:gd name="T8" fmla="*/ 0 w 82"/>
                  <a:gd name="T9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64">
                    <a:moveTo>
                      <a:pt x="0" y="964"/>
                    </a:moveTo>
                    <a:lnTo>
                      <a:pt x="0" y="0"/>
                    </a:lnTo>
                    <a:lnTo>
                      <a:pt x="82" y="142"/>
                    </a:lnTo>
                    <a:lnTo>
                      <a:pt x="82" y="964"/>
                    </a:lnTo>
                    <a:lnTo>
                      <a:pt x="0" y="96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>
                      <a:gamma/>
                      <a:tint val="63529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8643" name="Group 2083">
              <a:extLst>
                <a:ext uri="{FF2B5EF4-FFF2-40B4-BE49-F238E27FC236}">
                  <a16:creationId xmlns:a16="http://schemas.microsoft.com/office/drawing/2014/main" id="{014460EC-2A21-44B1-ACB1-E176D9416F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8" y="1791"/>
              <a:ext cx="253" cy="964"/>
              <a:chOff x="5019" y="1791"/>
              <a:chExt cx="253" cy="964"/>
            </a:xfrm>
          </p:grpSpPr>
          <p:grpSp>
            <p:nvGrpSpPr>
              <p:cNvPr id="68644" name="Group 2084">
                <a:extLst>
                  <a:ext uri="{FF2B5EF4-FFF2-40B4-BE49-F238E27FC236}">
                    <a16:creationId xmlns:a16="http://schemas.microsoft.com/office/drawing/2014/main" id="{3AC99503-612D-43CC-91B2-BC30637947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19" y="2272"/>
                <a:ext cx="171" cy="481"/>
                <a:chOff x="1618" y="1819"/>
                <a:chExt cx="680" cy="907"/>
              </a:xfrm>
            </p:grpSpPr>
            <p:sp>
              <p:nvSpPr>
                <p:cNvPr id="68645" name="Rectangle 2085">
                  <a:extLst>
                    <a:ext uri="{FF2B5EF4-FFF2-40B4-BE49-F238E27FC236}">
                      <a16:creationId xmlns:a16="http://schemas.microsoft.com/office/drawing/2014/main" id="{1FB32F67-BCC9-4D56-A522-1962B6EDA7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8" y="1819"/>
                  <a:ext cx="680" cy="90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63529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646" name="Rectangle 2086">
                  <a:extLst>
                    <a:ext uri="{FF2B5EF4-FFF2-40B4-BE49-F238E27FC236}">
                      <a16:creationId xmlns:a16="http://schemas.microsoft.com/office/drawing/2014/main" id="{9729D201-3FA1-4F97-AF19-AFF1C1A398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1904"/>
                  <a:ext cx="510" cy="794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63529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8647" name="Group 2087">
                  <a:extLst>
                    <a:ext uri="{FF2B5EF4-FFF2-40B4-BE49-F238E27FC236}">
                      <a16:creationId xmlns:a16="http://schemas.microsoft.com/office/drawing/2014/main" id="{3F11BAB3-9743-4E94-83A6-2333F0715F0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1904"/>
                  <a:ext cx="510" cy="113"/>
                  <a:chOff x="1476" y="2047"/>
                  <a:chExt cx="510" cy="113"/>
                </a:xfrm>
              </p:grpSpPr>
              <p:sp>
                <p:nvSpPr>
                  <p:cNvPr id="68648" name="Rectangle 2088">
                    <a:extLst>
                      <a:ext uri="{FF2B5EF4-FFF2-40B4-BE49-F238E27FC236}">
                        <a16:creationId xmlns:a16="http://schemas.microsoft.com/office/drawing/2014/main" id="{249A6B97-D68F-43AA-AB50-6FCBF65447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49" name="Rectangle 2089">
                    <a:extLst>
                      <a:ext uri="{FF2B5EF4-FFF2-40B4-BE49-F238E27FC236}">
                        <a16:creationId xmlns:a16="http://schemas.microsoft.com/office/drawing/2014/main" id="{58C52D2C-9946-4678-8268-DBDCEB0982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50" name="Rectangle 2090">
                    <a:extLst>
                      <a:ext uri="{FF2B5EF4-FFF2-40B4-BE49-F238E27FC236}">
                        <a16:creationId xmlns:a16="http://schemas.microsoft.com/office/drawing/2014/main" id="{80551954-D69A-4476-9FCA-0BB5AF4CE00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51" name="Rectangle 2091">
                    <a:extLst>
                      <a:ext uri="{FF2B5EF4-FFF2-40B4-BE49-F238E27FC236}">
                        <a16:creationId xmlns:a16="http://schemas.microsoft.com/office/drawing/2014/main" id="{50A7A7C8-DD14-4ADE-BEA4-DA2A1EBC7C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52" name="Rectangle 2092">
                    <a:extLst>
                      <a:ext uri="{FF2B5EF4-FFF2-40B4-BE49-F238E27FC236}">
                        <a16:creationId xmlns:a16="http://schemas.microsoft.com/office/drawing/2014/main" id="{4BB7EF51-5504-4B77-B864-C6E54C3347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53" name="Rectangle 2093">
                    <a:extLst>
                      <a:ext uri="{FF2B5EF4-FFF2-40B4-BE49-F238E27FC236}">
                        <a16:creationId xmlns:a16="http://schemas.microsoft.com/office/drawing/2014/main" id="{F820C20C-4F26-4EC2-B260-48A775467D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54" name="Rectangle 2094">
                    <a:extLst>
                      <a:ext uri="{FF2B5EF4-FFF2-40B4-BE49-F238E27FC236}">
                        <a16:creationId xmlns:a16="http://schemas.microsoft.com/office/drawing/2014/main" id="{7A80EF9F-DEF2-418F-B1CC-0139FF63F92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655" name="Group 2095">
                  <a:extLst>
                    <a:ext uri="{FF2B5EF4-FFF2-40B4-BE49-F238E27FC236}">
                      <a16:creationId xmlns:a16="http://schemas.microsoft.com/office/drawing/2014/main" id="{3A04CDBD-AFE2-4824-816F-992FAAB5D43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017"/>
                  <a:ext cx="510" cy="113"/>
                  <a:chOff x="1476" y="2047"/>
                  <a:chExt cx="510" cy="113"/>
                </a:xfrm>
              </p:grpSpPr>
              <p:sp>
                <p:nvSpPr>
                  <p:cNvPr id="68656" name="Rectangle 2096">
                    <a:extLst>
                      <a:ext uri="{FF2B5EF4-FFF2-40B4-BE49-F238E27FC236}">
                        <a16:creationId xmlns:a16="http://schemas.microsoft.com/office/drawing/2014/main" id="{60517E91-2D8C-42E7-BA84-242CB67BDB6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57" name="Rectangle 2097">
                    <a:extLst>
                      <a:ext uri="{FF2B5EF4-FFF2-40B4-BE49-F238E27FC236}">
                        <a16:creationId xmlns:a16="http://schemas.microsoft.com/office/drawing/2014/main" id="{C79C28DE-3E61-475F-8E54-83CF68B5764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58" name="Rectangle 2098">
                    <a:extLst>
                      <a:ext uri="{FF2B5EF4-FFF2-40B4-BE49-F238E27FC236}">
                        <a16:creationId xmlns:a16="http://schemas.microsoft.com/office/drawing/2014/main" id="{2300E74D-73C2-45A9-B5E7-D8672D4A47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59" name="Rectangle 2099">
                    <a:extLst>
                      <a:ext uri="{FF2B5EF4-FFF2-40B4-BE49-F238E27FC236}">
                        <a16:creationId xmlns:a16="http://schemas.microsoft.com/office/drawing/2014/main" id="{36018575-B343-4F57-8AE4-CD8AB3F97F8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60" name="Rectangle 2100">
                    <a:extLst>
                      <a:ext uri="{FF2B5EF4-FFF2-40B4-BE49-F238E27FC236}">
                        <a16:creationId xmlns:a16="http://schemas.microsoft.com/office/drawing/2014/main" id="{A82E71BC-6E98-452D-9118-4E240A85087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61" name="Rectangle 2101">
                    <a:extLst>
                      <a:ext uri="{FF2B5EF4-FFF2-40B4-BE49-F238E27FC236}">
                        <a16:creationId xmlns:a16="http://schemas.microsoft.com/office/drawing/2014/main" id="{C79B8C2B-9875-4F03-A26D-30F8700029F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62" name="Rectangle 2102">
                    <a:extLst>
                      <a:ext uri="{FF2B5EF4-FFF2-40B4-BE49-F238E27FC236}">
                        <a16:creationId xmlns:a16="http://schemas.microsoft.com/office/drawing/2014/main" id="{031102AE-7E49-441F-B292-DF2B34DEC7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663" name="Group 2103">
                  <a:extLst>
                    <a:ext uri="{FF2B5EF4-FFF2-40B4-BE49-F238E27FC236}">
                      <a16:creationId xmlns:a16="http://schemas.microsoft.com/office/drawing/2014/main" id="{2412FE10-2840-4F09-AF95-58296F77F3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131"/>
                  <a:ext cx="510" cy="113"/>
                  <a:chOff x="1476" y="2047"/>
                  <a:chExt cx="510" cy="113"/>
                </a:xfrm>
              </p:grpSpPr>
              <p:sp>
                <p:nvSpPr>
                  <p:cNvPr id="68664" name="Rectangle 2104">
                    <a:extLst>
                      <a:ext uri="{FF2B5EF4-FFF2-40B4-BE49-F238E27FC236}">
                        <a16:creationId xmlns:a16="http://schemas.microsoft.com/office/drawing/2014/main" id="{4218B3DA-683C-4DCE-B87D-F5B12606AF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65" name="Rectangle 2105">
                    <a:extLst>
                      <a:ext uri="{FF2B5EF4-FFF2-40B4-BE49-F238E27FC236}">
                        <a16:creationId xmlns:a16="http://schemas.microsoft.com/office/drawing/2014/main" id="{C1278FD7-D562-405D-9DCD-8AA815CB6F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66" name="Rectangle 2106">
                    <a:extLst>
                      <a:ext uri="{FF2B5EF4-FFF2-40B4-BE49-F238E27FC236}">
                        <a16:creationId xmlns:a16="http://schemas.microsoft.com/office/drawing/2014/main" id="{17AB825B-7569-44D7-87D6-9398826F68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67" name="Rectangle 2107">
                    <a:extLst>
                      <a:ext uri="{FF2B5EF4-FFF2-40B4-BE49-F238E27FC236}">
                        <a16:creationId xmlns:a16="http://schemas.microsoft.com/office/drawing/2014/main" id="{27F0C7E7-318B-4BD3-A7AA-615C9C0B66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68" name="Rectangle 2108">
                    <a:extLst>
                      <a:ext uri="{FF2B5EF4-FFF2-40B4-BE49-F238E27FC236}">
                        <a16:creationId xmlns:a16="http://schemas.microsoft.com/office/drawing/2014/main" id="{813B6CEF-B031-4672-AC4B-73BE969422E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69" name="Rectangle 2109">
                    <a:extLst>
                      <a:ext uri="{FF2B5EF4-FFF2-40B4-BE49-F238E27FC236}">
                        <a16:creationId xmlns:a16="http://schemas.microsoft.com/office/drawing/2014/main" id="{68D1024B-09BB-4E0B-90FA-ACB330BD5D4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70" name="Rectangle 2110">
                    <a:extLst>
                      <a:ext uri="{FF2B5EF4-FFF2-40B4-BE49-F238E27FC236}">
                        <a16:creationId xmlns:a16="http://schemas.microsoft.com/office/drawing/2014/main" id="{AF450238-A495-4E02-9CA6-49B20EE6B7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671" name="Group 2111">
                  <a:extLst>
                    <a:ext uri="{FF2B5EF4-FFF2-40B4-BE49-F238E27FC236}">
                      <a16:creationId xmlns:a16="http://schemas.microsoft.com/office/drawing/2014/main" id="{23C6E195-FEF0-40EF-9954-F8DCB5A1B54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244"/>
                  <a:ext cx="510" cy="113"/>
                  <a:chOff x="1476" y="2047"/>
                  <a:chExt cx="510" cy="113"/>
                </a:xfrm>
              </p:grpSpPr>
              <p:sp>
                <p:nvSpPr>
                  <p:cNvPr id="68672" name="Rectangle 2112">
                    <a:extLst>
                      <a:ext uri="{FF2B5EF4-FFF2-40B4-BE49-F238E27FC236}">
                        <a16:creationId xmlns:a16="http://schemas.microsoft.com/office/drawing/2014/main" id="{22567E95-3D84-4D5B-A352-3B5930688C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73" name="Rectangle 2113">
                    <a:extLst>
                      <a:ext uri="{FF2B5EF4-FFF2-40B4-BE49-F238E27FC236}">
                        <a16:creationId xmlns:a16="http://schemas.microsoft.com/office/drawing/2014/main" id="{B98A0C13-B087-437C-889B-5E6AA8B882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74" name="Rectangle 2114">
                    <a:extLst>
                      <a:ext uri="{FF2B5EF4-FFF2-40B4-BE49-F238E27FC236}">
                        <a16:creationId xmlns:a16="http://schemas.microsoft.com/office/drawing/2014/main" id="{52E84085-BD3D-45E5-8C0B-BE990BCCCF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75" name="Rectangle 2115">
                    <a:extLst>
                      <a:ext uri="{FF2B5EF4-FFF2-40B4-BE49-F238E27FC236}">
                        <a16:creationId xmlns:a16="http://schemas.microsoft.com/office/drawing/2014/main" id="{66D5F22B-3151-47A8-8DC8-0341870184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76" name="Rectangle 2116">
                    <a:extLst>
                      <a:ext uri="{FF2B5EF4-FFF2-40B4-BE49-F238E27FC236}">
                        <a16:creationId xmlns:a16="http://schemas.microsoft.com/office/drawing/2014/main" id="{F068D533-003B-49B6-92DA-110600F135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77" name="Rectangle 2117">
                    <a:extLst>
                      <a:ext uri="{FF2B5EF4-FFF2-40B4-BE49-F238E27FC236}">
                        <a16:creationId xmlns:a16="http://schemas.microsoft.com/office/drawing/2014/main" id="{42206FC0-290C-4DB5-92CE-AEEBD614BD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78" name="Rectangle 2118">
                    <a:extLst>
                      <a:ext uri="{FF2B5EF4-FFF2-40B4-BE49-F238E27FC236}">
                        <a16:creationId xmlns:a16="http://schemas.microsoft.com/office/drawing/2014/main" id="{17B66679-853B-4F8B-B226-1108FE5B10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679" name="Group 2119">
                  <a:extLst>
                    <a:ext uri="{FF2B5EF4-FFF2-40B4-BE49-F238E27FC236}">
                      <a16:creationId xmlns:a16="http://schemas.microsoft.com/office/drawing/2014/main" id="{7649969A-D24A-468B-BCA2-3CA50472570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358"/>
                  <a:ext cx="510" cy="113"/>
                  <a:chOff x="1476" y="2047"/>
                  <a:chExt cx="510" cy="113"/>
                </a:xfrm>
              </p:grpSpPr>
              <p:sp>
                <p:nvSpPr>
                  <p:cNvPr id="68680" name="Rectangle 2120">
                    <a:extLst>
                      <a:ext uri="{FF2B5EF4-FFF2-40B4-BE49-F238E27FC236}">
                        <a16:creationId xmlns:a16="http://schemas.microsoft.com/office/drawing/2014/main" id="{49984DE8-2475-4CB7-8D7D-735C350D06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81" name="Rectangle 2121">
                    <a:extLst>
                      <a:ext uri="{FF2B5EF4-FFF2-40B4-BE49-F238E27FC236}">
                        <a16:creationId xmlns:a16="http://schemas.microsoft.com/office/drawing/2014/main" id="{E599ADDC-0FD6-44EE-B8AE-1FBFA950CD8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82" name="Rectangle 2122">
                    <a:extLst>
                      <a:ext uri="{FF2B5EF4-FFF2-40B4-BE49-F238E27FC236}">
                        <a16:creationId xmlns:a16="http://schemas.microsoft.com/office/drawing/2014/main" id="{928C13F1-E1B9-4401-8896-9143F67053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83" name="Rectangle 2123">
                    <a:extLst>
                      <a:ext uri="{FF2B5EF4-FFF2-40B4-BE49-F238E27FC236}">
                        <a16:creationId xmlns:a16="http://schemas.microsoft.com/office/drawing/2014/main" id="{8E24AE28-61F9-42EE-ABBE-B516042FECC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84" name="Rectangle 2124">
                    <a:extLst>
                      <a:ext uri="{FF2B5EF4-FFF2-40B4-BE49-F238E27FC236}">
                        <a16:creationId xmlns:a16="http://schemas.microsoft.com/office/drawing/2014/main" id="{F8D91CD4-F428-4B52-A55D-810E3B2795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85" name="Rectangle 2125">
                    <a:extLst>
                      <a:ext uri="{FF2B5EF4-FFF2-40B4-BE49-F238E27FC236}">
                        <a16:creationId xmlns:a16="http://schemas.microsoft.com/office/drawing/2014/main" id="{61A78C48-35A1-48E0-9DA3-0AF487BF162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86" name="Rectangle 2126">
                    <a:extLst>
                      <a:ext uri="{FF2B5EF4-FFF2-40B4-BE49-F238E27FC236}">
                        <a16:creationId xmlns:a16="http://schemas.microsoft.com/office/drawing/2014/main" id="{109ABDAD-63C3-4CDE-9DCB-0E0BF0DFEDC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687" name="Group 2127">
                  <a:extLst>
                    <a:ext uri="{FF2B5EF4-FFF2-40B4-BE49-F238E27FC236}">
                      <a16:creationId xmlns:a16="http://schemas.microsoft.com/office/drawing/2014/main" id="{703E6AEE-269B-4E36-A9A1-134F889D970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471"/>
                  <a:ext cx="510" cy="113"/>
                  <a:chOff x="1476" y="2047"/>
                  <a:chExt cx="510" cy="113"/>
                </a:xfrm>
              </p:grpSpPr>
              <p:sp>
                <p:nvSpPr>
                  <p:cNvPr id="68688" name="Rectangle 2128">
                    <a:extLst>
                      <a:ext uri="{FF2B5EF4-FFF2-40B4-BE49-F238E27FC236}">
                        <a16:creationId xmlns:a16="http://schemas.microsoft.com/office/drawing/2014/main" id="{60CB2BAA-0640-48B3-9CDC-796EBA49FF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89" name="Rectangle 2129">
                    <a:extLst>
                      <a:ext uri="{FF2B5EF4-FFF2-40B4-BE49-F238E27FC236}">
                        <a16:creationId xmlns:a16="http://schemas.microsoft.com/office/drawing/2014/main" id="{A4FEE950-E6FE-4FB9-843A-F48E16A6D11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90" name="Rectangle 2130">
                    <a:extLst>
                      <a:ext uri="{FF2B5EF4-FFF2-40B4-BE49-F238E27FC236}">
                        <a16:creationId xmlns:a16="http://schemas.microsoft.com/office/drawing/2014/main" id="{E6098F1F-18AD-4BE9-9EC3-72C2DCB5A60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91" name="Rectangle 2131">
                    <a:extLst>
                      <a:ext uri="{FF2B5EF4-FFF2-40B4-BE49-F238E27FC236}">
                        <a16:creationId xmlns:a16="http://schemas.microsoft.com/office/drawing/2014/main" id="{CA2E0752-B76E-4257-81DA-2E138C642EF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92" name="Rectangle 2132">
                    <a:extLst>
                      <a:ext uri="{FF2B5EF4-FFF2-40B4-BE49-F238E27FC236}">
                        <a16:creationId xmlns:a16="http://schemas.microsoft.com/office/drawing/2014/main" id="{56C02D02-232A-4B5B-88E6-C11DFF8436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93" name="Rectangle 2133">
                    <a:extLst>
                      <a:ext uri="{FF2B5EF4-FFF2-40B4-BE49-F238E27FC236}">
                        <a16:creationId xmlns:a16="http://schemas.microsoft.com/office/drawing/2014/main" id="{4FD694C5-8D27-42F0-9CA4-97C07A3A51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94" name="Rectangle 2134">
                    <a:extLst>
                      <a:ext uri="{FF2B5EF4-FFF2-40B4-BE49-F238E27FC236}">
                        <a16:creationId xmlns:a16="http://schemas.microsoft.com/office/drawing/2014/main" id="{6E5C378E-D02C-40A7-899C-052DDBBD284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695" name="Group 2135">
                  <a:extLst>
                    <a:ext uri="{FF2B5EF4-FFF2-40B4-BE49-F238E27FC236}">
                      <a16:creationId xmlns:a16="http://schemas.microsoft.com/office/drawing/2014/main" id="{58E46FA0-57AE-4AEE-A2FC-B260B724E70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584"/>
                  <a:ext cx="510" cy="113"/>
                  <a:chOff x="1476" y="2047"/>
                  <a:chExt cx="510" cy="113"/>
                </a:xfrm>
              </p:grpSpPr>
              <p:sp>
                <p:nvSpPr>
                  <p:cNvPr id="68696" name="Rectangle 2136">
                    <a:extLst>
                      <a:ext uri="{FF2B5EF4-FFF2-40B4-BE49-F238E27FC236}">
                        <a16:creationId xmlns:a16="http://schemas.microsoft.com/office/drawing/2014/main" id="{158BEA1A-65D9-45AB-8A9C-91098E53750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97" name="Rectangle 2137">
                    <a:extLst>
                      <a:ext uri="{FF2B5EF4-FFF2-40B4-BE49-F238E27FC236}">
                        <a16:creationId xmlns:a16="http://schemas.microsoft.com/office/drawing/2014/main" id="{715939D6-51C8-4024-93A5-CC884D8C4FD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98" name="Rectangle 2138">
                    <a:extLst>
                      <a:ext uri="{FF2B5EF4-FFF2-40B4-BE49-F238E27FC236}">
                        <a16:creationId xmlns:a16="http://schemas.microsoft.com/office/drawing/2014/main" id="{9050C020-42FC-4863-B480-FAAB90AB71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99" name="Rectangle 2139">
                    <a:extLst>
                      <a:ext uri="{FF2B5EF4-FFF2-40B4-BE49-F238E27FC236}">
                        <a16:creationId xmlns:a16="http://schemas.microsoft.com/office/drawing/2014/main" id="{7A42EA3F-CCB8-4CAB-A504-D4DCC21A908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00" name="Rectangle 2140">
                    <a:extLst>
                      <a:ext uri="{FF2B5EF4-FFF2-40B4-BE49-F238E27FC236}">
                        <a16:creationId xmlns:a16="http://schemas.microsoft.com/office/drawing/2014/main" id="{FDC3C761-CCDA-4FF4-A1DE-3D7F43163B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01" name="Rectangle 2141">
                    <a:extLst>
                      <a:ext uri="{FF2B5EF4-FFF2-40B4-BE49-F238E27FC236}">
                        <a16:creationId xmlns:a16="http://schemas.microsoft.com/office/drawing/2014/main" id="{EFC3AC4A-4D6E-4750-907F-333C93A6CC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02" name="Rectangle 2142">
                    <a:extLst>
                      <a:ext uri="{FF2B5EF4-FFF2-40B4-BE49-F238E27FC236}">
                        <a16:creationId xmlns:a16="http://schemas.microsoft.com/office/drawing/2014/main" id="{38937FD1-5DD1-4ACC-AC93-80591E4B78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8703" name="Group 2143">
                <a:extLst>
                  <a:ext uri="{FF2B5EF4-FFF2-40B4-BE49-F238E27FC236}">
                    <a16:creationId xmlns:a16="http://schemas.microsoft.com/office/drawing/2014/main" id="{D0D64B08-24F0-4205-8911-349964AF64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19" y="1791"/>
                <a:ext cx="171" cy="481"/>
                <a:chOff x="1618" y="1819"/>
                <a:chExt cx="680" cy="907"/>
              </a:xfrm>
            </p:grpSpPr>
            <p:sp>
              <p:nvSpPr>
                <p:cNvPr id="68704" name="Rectangle 2144">
                  <a:extLst>
                    <a:ext uri="{FF2B5EF4-FFF2-40B4-BE49-F238E27FC236}">
                      <a16:creationId xmlns:a16="http://schemas.microsoft.com/office/drawing/2014/main" id="{419DFD75-5581-40CC-95F5-3D2091E18B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8" y="1819"/>
                  <a:ext cx="680" cy="90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63529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705" name="Rectangle 2145">
                  <a:extLst>
                    <a:ext uri="{FF2B5EF4-FFF2-40B4-BE49-F238E27FC236}">
                      <a16:creationId xmlns:a16="http://schemas.microsoft.com/office/drawing/2014/main" id="{2ACCA8B6-D665-426A-8DC7-A19629811B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1904"/>
                  <a:ext cx="510" cy="794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63529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8706" name="Group 2146">
                  <a:extLst>
                    <a:ext uri="{FF2B5EF4-FFF2-40B4-BE49-F238E27FC236}">
                      <a16:creationId xmlns:a16="http://schemas.microsoft.com/office/drawing/2014/main" id="{ED3F3987-59AE-4F59-B8DD-0B4D36B041C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1904"/>
                  <a:ext cx="510" cy="113"/>
                  <a:chOff x="1476" y="2047"/>
                  <a:chExt cx="510" cy="113"/>
                </a:xfrm>
              </p:grpSpPr>
              <p:sp>
                <p:nvSpPr>
                  <p:cNvPr id="68707" name="Rectangle 2147">
                    <a:extLst>
                      <a:ext uri="{FF2B5EF4-FFF2-40B4-BE49-F238E27FC236}">
                        <a16:creationId xmlns:a16="http://schemas.microsoft.com/office/drawing/2014/main" id="{FCE11154-D877-41CD-A65B-8B0BFB94CC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08" name="Rectangle 2148">
                    <a:extLst>
                      <a:ext uri="{FF2B5EF4-FFF2-40B4-BE49-F238E27FC236}">
                        <a16:creationId xmlns:a16="http://schemas.microsoft.com/office/drawing/2014/main" id="{12A0CC8F-ED64-48BB-9582-7EA471C034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09" name="Rectangle 2149">
                    <a:extLst>
                      <a:ext uri="{FF2B5EF4-FFF2-40B4-BE49-F238E27FC236}">
                        <a16:creationId xmlns:a16="http://schemas.microsoft.com/office/drawing/2014/main" id="{82EFD16F-8CE7-46C5-9C62-8A81D720695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10" name="Rectangle 2150">
                    <a:extLst>
                      <a:ext uri="{FF2B5EF4-FFF2-40B4-BE49-F238E27FC236}">
                        <a16:creationId xmlns:a16="http://schemas.microsoft.com/office/drawing/2014/main" id="{8302B0F6-597F-415E-9A98-14AE1A4065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11" name="Rectangle 2151">
                    <a:extLst>
                      <a:ext uri="{FF2B5EF4-FFF2-40B4-BE49-F238E27FC236}">
                        <a16:creationId xmlns:a16="http://schemas.microsoft.com/office/drawing/2014/main" id="{524A8B87-D141-40CB-B665-A9E8A15AA5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12" name="Rectangle 2152">
                    <a:extLst>
                      <a:ext uri="{FF2B5EF4-FFF2-40B4-BE49-F238E27FC236}">
                        <a16:creationId xmlns:a16="http://schemas.microsoft.com/office/drawing/2014/main" id="{99131972-3B72-4370-86C5-A8F1065E85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13" name="Rectangle 2153">
                    <a:extLst>
                      <a:ext uri="{FF2B5EF4-FFF2-40B4-BE49-F238E27FC236}">
                        <a16:creationId xmlns:a16="http://schemas.microsoft.com/office/drawing/2014/main" id="{AAD0A1C7-4659-47E9-B0AA-441140512D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14" name="Group 2154">
                  <a:extLst>
                    <a:ext uri="{FF2B5EF4-FFF2-40B4-BE49-F238E27FC236}">
                      <a16:creationId xmlns:a16="http://schemas.microsoft.com/office/drawing/2014/main" id="{1AF98550-65C8-45EC-91D6-8884D793FF5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017"/>
                  <a:ext cx="510" cy="113"/>
                  <a:chOff x="1476" y="2047"/>
                  <a:chExt cx="510" cy="113"/>
                </a:xfrm>
              </p:grpSpPr>
              <p:sp>
                <p:nvSpPr>
                  <p:cNvPr id="68715" name="Rectangle 2155">
                    <a:extLst>
                      <a:ext uri="{FF2B5EF4-FFF2-40B4-BE49-F238E27FC236}">
                        <a16:creationId xmlns:a16="http://schemas.microsoft.com/office/drawing/2014/main" id="{86F70685-A32F-4637-9F03-70B209599D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16" name="Rectangle 2156">
                    <a:extLst>
                      <a:ext uri="{FF2B5EF4-FFF2-40B4-BE49-F238E27FC236}">
                        <a16:creationId xmlns:a16="http://schemas.microsoft.com/office/drawing/2014/main" id="{C9D1B3EB-2807-4DA4-B261-7DE42081AA3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17" name="Rectangle 2157">
                    <a:extLst>
                      <a:ext uri="{FF2B5EF4-FFF2-40B4-BE49-F238E27FC236}">
                        <a16:creationId xmlns:a16="http://schemas.microsoft.com/office/drawing/2014/main" id="{3F1E2671-C958-4B54-AA12-6654127165D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18" name="Rectangle 2158">
                    <a:extLst>
                      <a:ext uri="{FF2B5EF4-FFF2-40B4-BE49-F238E27FC236}">
                        <a16:creationId xmlns:a16="http://schemas.microsoft.com/office/drawing/2014/main" id="{9E20C44A-AF39-461F-9F9A-BF3EFDA78EA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19" name="Rectangle 2159">
                    <a:extLst>
                      <a:ext uri="{FF2B5EF4-FFF2-40B4-BE49-F238E27FC236}">
                        <a16:creationId xmlns:a16="http://schemas.microsoft.com/office/drawing/2014/main" id="{0C0D76AD-D042-42B3-BAA5-241D87E56D7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20" name="Rectangle 2160">
                    <a:extLst>
                      <a:ext uri="{FF2B5EF4-FFF2-40B4-BE49-F238E27FC236}">
                        <a16:creationId xmlns:a16="http://schemas.microsoft.com/office/drawing/2014/main" id="{BFFBCAAB-7F5D-4D1A-A51E-6202F8D15AD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21" name="Rectangle 2161">
                    <a:extLst>
                      <a:ext uri="{FF2B5EF4-FFF2-40B4-BE49-F238E27FC236}">
                        <a16:creationId xmlns:a16="http://schemas.microsoft.com/office/drawing/2014/main" id="{7367D3C6-C783-4804-933C-309C757F124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22" name="Group 2162">
                  <a:extLst>
                    <a:ext uri="{FF2B5EF4-FFF2-40B4-BE49-F238E27FC236}">
                      <a16:creationId xmlns:a16="http://schemas.microsoft.com/office/drawing/2014/main" id="{4C005725-592D-4956-A9E3-C009BB86F19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131"/>
                  <a:ext cx="510" cy="113"/>
                  <a:chOff x="1476" y="2047"/>
                  <a:chExt cx="510" cy="113"/>
                </a:xfrm>
              </p:grpSpPr>
              <p:sp>
                <p:nvSpPr>
                  <p:cNvPr id="68723" name="Rectangle 2163">
                    <a:extLst>
                      <a:ext uri="{FF2B5EF4-FFF2-40B4-BE49-F238E27FC236}">
                        <a16:creationId xmlns:a16="http://schemas.microsoft.com/office/drawing/2014/main" id="{C31C99C5-C578-4EA5-8A2B-3D81696FFE4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24" name="Rectangle 2164">
                    <a:extLst>
                      <a:ext uri="{FF2B5EF4-FFF2-40B4-BE49-F238E27FC236}">
                        <a16:creationId xmlns:a16="http://schemas.microsoft.com/office/drawing/2014/main" id="{6FB84020-B5A8-438C-B5B1-ADC1632E1E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25" name="Rectangle 2165">
                    <a:extLst>
                      <a:ext uri="{FF2B5EF4-FFF2-40B4-BE49-F238E27FC236}">
                        <a16:creationId xmlns:a16="http://schemas.microsoft.com/office/drawing/2014/main" id="{30A8FD7A-C489-4649-A7E9-5AAEDCFF9F5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26" name="Rectangle 2166">
                    <a:extLst>
                      <a:ext uri="{FF2B5EF4-FFF2-40B4-BE49-F238E27FC236}">
                        <a16:creationId xmlns:a16="http://schemas.microsoft.com/office/drawing/2014/main" id="{8E362C1E-C600-4599-9CA9-CAF2B1D3C87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27" name="Rectangle 2167">
                    <a:extLst>
                      <a:ext uri="{FF2B5EF4-FFF2-40B4-BE49-F238E27FC236}">
                        <a16:creationId xmlns:a16="http://schemas.microsoft.com/office/drawing/2014/main" id="{ABFD6F87-5727-434F-996C-ABBA3BE8D4A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28" name="Rectangle 2168">
                    <a:extLst>
                      <a:ext uri="{FF2B5EF4-FFF2-40B4-BE49-F238E27FC236}">
                        <a16:creationId xmlns:a16="http://schemas.microsoft.com/office/drawing/2014/main" id="{F0DFB66C-5403-4880-BF3E-29C06438238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29" name="Rectangle 2169">
                    <a:extLst>
                      <a:ext uri="{FF2B5EF4-FFF2-40B4-BE49-F238E27FC236}">
                        <a16:creationId xmlns:a16="http://schemas.microsoft.com/office/drawing/2014/main" id="{88B273A0-E5FB-4E2D-A1AB-3B93DD737C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30" name="Group 2170">
                  <a:extLst>
                    <a:ext uri="{FF2B5EF4-FFF2-40B4-BE49-F238E27FC236}">
                      <a16:creationId xmlns:a16="http://schemas.microsoft.com/office/drawing/2014/main" id="{45B0A382-4E2F-4A84-9CEC-0524570C608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244"/>
                  <a:ext cx="510" cy="113"/>
                  <a:chOff x="1476" y="2047"/>
                  <a:chExt cx="510" cy="113"/>
                </a:xfrm>
              </p:grpSpPr>
              <p:sp>
                <p:nvSpPr>
                  <p:cNvPr id="68731" name="Rectangle 2171">
                    <a:extLst>
                      <a:ext uri="{FF2B5EF4-FFF2-40B4-BE49-F238E27FC236}">
                        <a16:creationId xmlns:a16="http://schemas.microsoft.com/office/drawing/2014/main" id="{148197CC-D6D6-4C8F-BFE8-653E490DB0F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32" name="Rectangle 2172">
                    <a:extLst>
                      <a:ext uri="{FF2B5EF4-FFF2-40B4-BE49-F238E27FC236}">
                        <a16:creationId xmlns:a16="http://schemas.microsoft.com/office/drawing/2014/main" id="{C185B0B6-00A6-42B2-8438-94C40CDCF0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33" name="Rectangle 2173">
                    <a:extLst>
                      <a:ext uri="{FF2B5EF4-FFF2-40B4-BE49-F238E27FC236}">
                        <a16:creationId xmlns:a16="http://schemas.microsoft.com/office/drawing/2014/main" id="{9C5FAE7C-78A5-40CA-83BC-D00F2330A3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34" name="Rectangle 2174">
                    <a:extLst>
                      <a:ext uri="{FF2B5EF4-FFF2-40B4-BE49-F238E27FC236}">
                        <a16:creationId xmlns:a16="http://schemas.microsoft.com/office/drawing/2014/main" id="{5070D3BD-2199-4B4E-BB42-78D3347BFD4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35" name="Rectangle 2175">
                    <a:extLst>
                      <a:ext uri="{FF2B5EF4-FFF2-40B4-BE49-F238E27FC236}">
                        <a16:creationId xmlns:a16="http://schemas.microsoft.com/office/drawing/2014/main" id="{31F7F8D0-CF0D-49DD-A1C2-7CECC59B55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36" name="Rectangle 2176">
                    <a:extLst>
                      <a:ext uri="{FF2B5EF4-FFF2-40B4-BE49-F238E27FC236}">
                        <a16:creationId xmlns:a16="http://schemas.microsoft.com/office/drawing/2014/main" id="{E116B41E-8081-491B-8D2D-24F487E4C20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37" name="Rectangle 2177">
                    <a:extLst>
                      <a:ext uri="{FF2B5EF4-FFF2-40B4-BE49-F238E27FC236}">
                        <a16:creationId xmlns:a16="http://schemas.microsoft.com/office/drawing/2014/main" id="{8F363875-226A-4226-8E88-F0C8236F80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38" name="Group 2178">
                  <a:extLst>
                    <a:ext uri="{FF2B5EF4-FFF2-40B4-BE49-F238E27FC236}">
                      <a16:creationId xmlns:a16="http://schemas.microsoft.com/office/drawing/2014/main" id="{E56C6E76-E3BC-48E0-8067-43595A8D08C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358"/>
                  <a:ext cx="510" cy="113"/>
                  <a:chOff x="1476" y="2047"/>
                  <a:chExt cx="510" cy="113"/>
                </a:xfrm>
              </p:grpSpPr>
              <p:sp>
                <p:nvSpPr>
                  <p:cNvPr id="68739" name="Rectangle 2179">
                    <a:extLst>
                      <a:ext uri="{FF2B5EF4-FFF2-40B4-BE49-F238E27FC236}">
                        <a16:creationId xmlns:a16="http://schemas.microsoft.com/office/drawing/2014/main" id="{AB9CA233-5714-4340-8A01-9A70CD154FE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40" name="Rectangle 2180">
                    <a:extLst>
                      <a:ext uri="{FF2B5EF4-FFF2-40B4-BE49-F238E27FC236}">
                        <a16:creationId xmlns:a16="http://schemas.microsoft.com/office/drawing/2014/main" id="{8B85F39A-2E9F-4CA0-BADA-84C6210CEA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41" name="Rectangle 2181">
                    <a:extLst>
                      <a:ext uri="{FF2B5EF4-FFF2-40B4-BE49-F238E27FC236}">
                        <a16:creationId xmlns:a16="http://schemas.microsoft.com/office/drawing/2014/main" id="{7D01ED9E-86AC-4DB4-B872-55C45FEFD2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42" name="Rectangle 2182">
                    <a:extLst>
                      <a:ext uri="{FF2B5EF4-FFF2-40B4-BE49-F238E27FC236}">
                        <a16:creationId xmlns:a16="http://schemas.microsoft.com/office/drawing/2014/main" id="{A9E0522C-C021-4961-A5EF-C8095FEADE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43" name="Rectangle 2183">
                    <a:extLst>
                      <a:ext uri="{FF2B5EF4-FFF2-40B4-BE49-F238E27FC236}">
                        <a16:creationId xmlns:a16="http://schemas.microsoft.com/office/drawing/2014/main" id="{B928585A-98D5-4928-94BB-4B187B257C0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44" name="Rectangle 2184">
                    <a:extLst>
                      <a:ext uri="{FF2B5EF4-FFF2-40B4-BE49-F238E27FC236}">
                        <a16:creationId xmlns:a16="http://schemas.microsoft.com/office/drawing/2014/main" id="{DDCBD2AB-AA71-4441-9320-51CD120699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45" name="Rectangle 2185">
                    <a:extLst>
                      <a:ext uri="{FF2B5EF4-FFF2-40B4-BE49-F238E27FC236}">
                        <a16:creationId xmlns:a16="http://schemas.microsoft.com/office/drawing/2014/main" id="{DB0D9900-D666-4DC7-92F7-DEE7311A13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46" name="Group 2186">
                  <a:extLst>
                    <a:ext uri="{FF2B5EF4-FFF2-40B4-BE49-F238E27FC236}">
                      <a16:creationId xmlns:a16="http://schemas.microsoft.com/office/drawing/2014/main" id="{82ADA25F-8C34-463F-B915-CBD14E56892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471"/>
                  <a:ext cx="510" cy="113"/>
                  <a:chOff x="1476" y="2047"/>
                  <a:chExt cx="510" cy="113"/>
                </a:xfrm>
              </p:grpSpPr>
              <p:sp>
                <p:nvSpPr>
                  <p:cNvPr id="68747" name="Rectangle 2187">
                    <a:extLst>
                      <a:ext uri="{FF2B5EF4-FFF2-40B4-BE49-F238E27FC236}">
                        <a16:creationId xmlns:a16="http://schemas.microsoft.com/office/drawing/2014/main" id="{2E6B45C8-E258-451E-AA9F-57EB563C8F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48" name="Rectangle 2188">
                    <a:extLst>
                      <a:ext uri="{FF2B5EF4-FFF2-40B4-BE49-F238E27FC236}">
                        <a16:creationId xmlns:a16="http://schemas.microsoft.com/office/drawing/2014/main" id="{FAE68BB8-AEB8-4CB7-ABAC-EB0ACB0905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49" name="Rectangle 2189">
                    <a:extLst>
                      <a:ext uri="{FF2B5EF4-FFF2-40B4-BE49-F238E27FC236}">
                        <a16:creationId xmlns:a16="http://schemas.microsoft.com/office/drawing/2014/main" id="{E1660A54-F12D-4FBD-9922-143B85AA47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50" name="Rectangle 2190">
                    <a:extLst>
                      <a:ext uri="{FF2B5EF4-FFF2-40B4-BE49-F238E27FC236}">
                        <a16:creationId xmlns:a16="http://schemas.microsoft.com/office/drawing/2014/main" id="{6DFE3B49-F909-43EE-92C9-010088FBA8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51" name="Rectangle 2191">
                    <a:extLst>
                      <a:ext uri="{FF2B5EF4-FFF2-40B4-BE49-F238E27FC236}">
                        <a16:creationId xmlns:a16="http://schemas.microsoft.com/office/drawing/2014/main" id="{86E0CDB0-0F5D-4569-AD68-BB107A52F9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52" name="Rectangle 2192">
                    <a:extLst>
                      <a:ext uri="{FF2B5EF4-FFF2-40B4-BE49-F238E27FC236}">
                        <a16:creationId xmlns:a16="http://schemas.microsoft.com/office/drawing/2014/main" id="{B363E1A7-498B-4209-8614-96AD88F78F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53" name="Rectangle 2193">
                    <a:extLst>
                      <a:ext uri="{FF2B5EF4-FFF2-40B4-BE49-F238E27FC236}">
                        <a16:creationId xmlns:a16="http://schemas.microsoft.com/office/drawing/2014/main" id="{52DE3DF0-855A-424A-9839-D5175A7DDC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54" name="Group 2194">
                  <a:extLst>
                    <a:ext uri="{FF2B5EF4-FFF2-40B4-BE49-F238E27FC236}">
                      <a16:creationId xmlns:a16="http://schemas.microsoft.com/office/drawing/2014/main" id="{EB2E65C7-05D8-4DF2-B52C-A50BDAB3C43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584"/>
                  <a:ext cx="510" cy="113"/>
                  <a:chOff x="1476" y="2047"/>
                  <a:chExt cx="510" cy="113"/>
                </a:xfrm>
              </p:grpSpPr>
              <p:sp>
                <p:nvSpPr>
                  <p:cNvPr id="68755" name="Rectangle 2195">
                    <a:extLst>
                      <a:ext uri="{FF2B5EF4-FFF2-40B4-BE49-F238E27FC236}">
                        <a16:creationId xmlns:a16="http://schemas.microsoft.com/office/drawing/2014/main" id="{499F444D-DA19-4BF0-9996-E1940C0681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56" name="Rectangle 2196">
                    <a:extLst>
                      <a:ext uri="{FF2B5EF4-FFF2-40B4-BE49-F238E27FC236}">
                        <a16:creationId xmlns:a16="http://schemas.microsoft.com/office/drawing/2014/main" id="{F7B07E19-81CA-480A-8490-D67810A5BD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57" name="Rectangle 2197">
                    <a:extLst>
                      <a:ext uri="{FF2B5EF4-FFF2-40B4-BE49-F238E27FC236}">
                        <a16:creationId xmlns:a16="http://schemas.microsoft.com/office/drawing/2014/main" id="{33B8FA3A-2A76-4313-940A-CAD6D66C76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58" name="Rectangle 2198">
                    <a:extLst>
                      <a:ext uri="{FF2B5EF4-FFF2-40B4-BE49-F238E27FC236}">
                        <a16:creationId xmlns:a16="http://schemas.microsoft.com/office/drawing/2014/main" id="{0975BF98-FD46-4552-9940-97B8F60690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59" name="Rectangle 2199">
                    <a:extLst>
                      <a:ext uri="{FF2B5EF4-FFF2-40B4-BE49-F238E27FC236}">
                        <a16:creationId xmlns:a16="http://schemas.microsoft.com/office/drawing/2014/main" id="{73879658-8107-499A-B850-CAB11DC8F1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60" name="Rectangle 2200">
                    <a:extLst>
                      <a:ext uri="{FF2B5EF4-FFF2-40B4-BE49-F238E27FC236}">
                        <a16:creationId xmlns:a16="http://schemas.microsoft.com/office/drawing/2014/main" id="{7C9CF5FB-C1A6-40D2-83E6-0B59DFB281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61" name="Rectangle 2201">
                    <a:extLst>
                      <a:ext uri="{FF2B5EF4-FFF2-40B4-BE49-F238E27FC236}">
                        <a16:creationId xmlns:a16="http://schemas.microsoft.com/office/drawing/2014/main" id="{E8B7893A-6575-49A7-9A8E-041CDA072D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8762" name="Freeform 2202">
                <a:extLst>
                  <a:ext uri="{FF2B5EF4-FFF2-40B4-BE49-F238E27FC236}">
                    <a16:creationId xmlns:a16="http://schemas.microsoft.com/office/drawing/2014/main" id="{3D584A58-0E54-45D6-A56D-314F505BF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0" y="1791"/>
                <a:ext cx="82" cy="964"/>
              </a:xfrm>
              <a:custGeom>
                <a:avLst/>
                <a:gdLst>
                  <a:gd name="T0" fmla="*/ 0 w 82"/>
                  <a:gd name="T1" fmla="*/ 964 h 964"/>
                  <a:gd name="T2" fmla="*/ 0 w 82"/>
                  <a:gd name="T3" fmla="*/ 0 h 964"/>
                  <a:gd name="T4" fmla="*/ 82 w 82"/>
                  <a:gd name="T5" fmla="*/ 142 h 964"/>
                  <a:gd name="T6" fmla="*/ 82 w 82"/>
                  <a:gd name="T7" fmla="*/ 964 h 964"/>
                  <a:gd name="T8" fmla="*/ 0 w 82"/>
                  <a:gd name="T9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64">
                    <a:moveTo>
                      <a:pt x="0" y="964"/>
                    </a:moveTo>
                    <a:lnTo>
                      <a:pt x="0" y="0"/>
                    </a:lnTo>
                    <a:lnTo>
                      <a:pt x="82" y="142"/>
                    </a:lnTo>
                    <a:lnTo>
                      <a:pt x="82" y="964"/>
                    </a:lnTo>
                    <a:lnTo>
                      <a:pt x="0" y="96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>
                      <a:gamma/>
                      <a:tint val="63529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8763" name="Group 2203">
              <a:extLst>
                <a:ext uri="{FF2B5EF4-FFF2-40B4-BE49-F238E27FC236}">
                  <a16:creationId xmlns:a16="http://schemas.microsoft.com/office/drawing/2014/main" id="{6458BA80-FA18-403A-9EAD-C7C2006E72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6" y="1791"/>
              <a:ext cx="253" cy="964"/>
              <a:chOff x="5019" y="1791"/>
              <a:chExt cx="253" cy="964"/>
            </a:xfrm>
          </p:grpSpPr>
          <p:grpSp>
            <p:nvGrpSpPr>
              <p:cNvPr id="68764" name="Group 2204">
                <a:extLst>
                  <a:ext uri="{FF2B5EF4-FFF2-40B4-BE49-F238E27FC236}">
                    <a16:creationId xmlns:a16="http://schemas.microsoft.com/office/drawing/2014/main" id="{CAC6D98C-41A1-4D2A-B073-1A1F53AD9D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19" y="2272"/>
                <a:ext cx="171" cy="481"/>
                <a:chOff x="1618" y="1819"/>
                <a:chExt cx="680" cy="907"/>
              </a:xfrm>
            </p:grpSpPr>
            <p:sp>
              <p:nvSpPr>
                <p:cNvPr id="68765" name="Rectangle 2205">
                  <a:extLst>
                    <a:ext uri="{FF2B5EF4-FFF2-40B4-BE49-F238E27FC236}">
                      <a16:creationId xmlns:a16="http://schemas.microsoft.com/office/drawing/2014/main" id="{656D198D-E497-4A63-998E-BBCE1905E0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8" y="1819"/>
                  <a:ext cx="680" cy="90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63529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766" name="Rectangle 2206">
                  <a:extLst>
                    <a:ext uri="{FF2B5EF4-FFF2-40B4-BE49-F238E27FC236}">
                      <a16:creationId xmlns:a16="http://schemas.microsoft.com/office/drawing/2014/main" id="{67B9778C-D412-4E0B-868B-AAD7147661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1904"/>
                  <a:ext cx="510" cy="794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63529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8767" name="Group 2207">
                  <a:extLst>
                    <a:ext uri="{FF2B5EF4-FFF2-40B4-BE49-F238E27FC236}">
                      <a16:creationId xmlns:a16="http://schemas.microsoft.com/office/drawing/2014/main" id="{EC45801E-17D8-442F-BB85-2B5EA50201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1904"/>
                  <a:ext cx="510" cy="113"/>
                  <a:chOff x="1476" y="2047"/>
                  <a:chExt cx="510" cy="113"/>
                </a:xfrm>
              </p:grpSpPr>
              <p:sp>
                <p:nvSpPr>
                  <p:cNvPr id="68768" name="Rectangle 2208">
                    <a:extLst>
                      <a:ext uri="{FF2B5EF4-FFF2-40B4-BE49-F238E27FC236}">
                        <a16:creationId xmlns:a16="http://schemas.microsoft.com/office/drawing/2014/main" id="{9BEF6A5C-4E16-4F9C-B967-7C3D43542C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69" name="Rectangle 2209">
                    <a:extLst>
                      <a:ext uri="{FF2B5EF4-FFF2-40B4-BE49-F238E27FC236}">
                        <a16:creationId xmlns:a16="http://schemas.microsoft.com/office/drawing/2014/main" id="{EFC337EE-21CD-4A06-8039-23DCE0949C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70" name="Rectangle 2210">
                    <a:extLst>
                      <a:ext uri="{FF2B5EF4-FFF2-40B4-BE49-F238E27FC236}">
                        <a16:creationId xmlns:a16="http://schemas.microsoft.com/office/drawing/2014/main" id="{86318DE2-A6E6-4556-9E76-42140BA9E68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71" name="Rectangle 2211">
                    <a:extLst>
                      <a:ext uri="{FF2B5EF4-FFF2-40B4-BE49-F238E27FC236}">
                        <a16:creationId xmlns:a16="http://schemas.microsoft.com/office/drawing/2014/main" id="{A5BD7D8B-7964-4382-9CB6-E138B814D5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72" name="Rectangle 2212">
                    <a:extLst>
                      <a:ext uri="{FF2B5EF4-FFF2-40B4-BE49-F238E27FC236}">
                        <a16:creationId xmlns:a16="http://schemas.microsoft.com/office/drawing/2014/main" id="{81C12291-8995-4C6F-8B85-C9A5338FF7F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73" name="Rectangle 2213">
                    <a:extLst>
                      <a:ext uri="{FF2B5EF4-FFF2-40B4-BE49-F238E27FC236}">
                        <a16:creationId xmlns:a16="http://schemas.microsoft.com/office/drawing/2014/main" id="{991CD019-9A6E-4DEF-A257-C7137F471C0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74" name="Rectangle 2214">
                    <a:extLst>
                      <a:ext uri="{FF2B5EF4-FFF2-40B4-BE49-F238E27FC236}">
                        <a16:creationId xmlns:a16="http://schemas.microsoft.com/office/drawing/2014/main" id="{0D5841B1-5EC0-4D19-A1AD-6FDD69897AB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75" name="Group 2215">
                  <a:extLst>
                    <a:ext uri="{FF2B5EF4-FFF2-40B4-BE49-F238E27FC236}">
                      <a16:creationId xmlns:a16="http://schemas.microsoft.com/office/drawing/2014/main" id="{150A6163-034D-4EC1-A66A-35533E6C09E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017"/>
                  <a:ext cx="510" cy="113"/>
                  <a:chOff x="1476" y="2047"/>
                  <a:chExt cx="510" cy="113"/>
                </a:xfrm>
              </p:grpSpPr>
              <p:sp>
                <p:nvSpPr>
                  <p:cNvPr id="68776" name="Rectangle 2216">
                    <a:extLst>
                      <a:ext uri="{FF2B5EF4-FFF2-40B4-BE49-F238E27FC236}">
                        <a16:creationId xmlns:a16="http://schemas.microsoft.com/office/drawing/2014/main" id="{631CD424-8419-482F-9D0A-F254E13C5A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77" name="Rectangle 2217">
                    <a:extLst>
                      <a:ext uri="{FF2B5EF4-FFF2-40B4-BE49-F238E27FC236}">
                        <a16:creationId xmlns:a16="http://schemas.microsoft.com/office/drawing/2014/main" id="{729FA79C-F9DC-4CC2-8D60-A3A23CD43E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78" name="Rectangle 2218">
                    <a:extLst>
                      <a:ext uri="{FF2B5EF4-FFF2-40B4-BE49-F238E27FC236}">
                        <a16:creationId xmlns:a16="http://schemas.microsoft.com/office/drawing/2014/main" id="{4E2F1237-34A7-4581-A113-2FBCE9B3C18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79" name="Rectangle 2219">
                    <a:extLst>
                      <a:ext uri="{FF2B5EF4-FFF2-40B4-BE49-F238E27FC236}">
                        <a16:creationId xmlns:a16="http://schemas.microsoft.com/office/drawing/2014/main" id="{6C7FED8A-4487-4725-955A-D371C2B88D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80" name="Rectangle 2220">
                    <a:extLst>
                      <a:ext uri="{FF2B5EF4-FFF2-40B4-BE49-F238E27FC236}">
                        <a16:creationId xmlns:a16="http://schemas.microsoft.com/office/drawing/2014/main" id="{0A704687-B9C4-4679-80FA-CC0B20228FC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81" name="Rectangle 2221">
                    <a:extLst>
                      <a:ext uri="{FF2B5EF4-FFF2-40B4-BE49-F238E27FC236}">
                        <a16:creationId xmlns:a16="http://schemas.microsoft.com/office/drawing/2014/main" id="{7E2C50DA-5CAE-4839-A537-A533667B51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82" name="Rectangle 2222">
                    <a:extLst>
                      <a:ext uri="{FF2B5EF4-FFF2-40B4-BE49-F238E27FC236}">
                        <a16:creationId xmlns:a16="http://schemas.microsoft.com/office/drawing/2014/main" id="{9E47C5DE-5C5D-4BB0-9D45-0E7E64FA75F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83" name="Group 2223">
                  <a:extLst>
                    <a:ext uri="{FF2B5EF4-FFF2-40B4-BE49-F238E27FC236}">
                      <a16:creationId xmlns:a16="http://schemas.microsoft.com/office/drawing/2014/main" id="{202631D2-CFF2-4999-BBD1-19124AA2A55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131"/>
                  <a:ext cx="510" cy="113"/>
                  <a:chOff x="1476" y="2047"/>
                  <a:chExt cx="510" cy="113"/>
                </a:xfrm>
              </p:grpSpPr>
              <p:sp>
                <p:nvSpPr>
                  <p:cNvPr id="68784" name="Rectangle 2224">
                    <a:extLst>
                      <a:ext uri="{FF2B5EF4-FFF2-40B4-BE49-F238E27FC236}">
                        <a16:creationId xmlns:a16="http://schemas.microsoft.com/office/drawing/2014/main" id="{B051265A-40ED-4ABF-85E3-8B130717C6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85" name="Rectangle 2225">
                    <a:extLst>
                      <a:ext uri="{FF2B5EF4-FFF2-40B4-BE49-F238E27FC236}">
                        <a16:creationId xmlns:a16="http://schemas.microsoft.com/office/drawing/2014/main" id="{B4E307FF-3A8E-4924-967A-0E649C05E0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86" name="Rectangle 2226">
                    <a:extLst>
                      <a:ext uri="{FF2B5EF4-FFF2-40B4-BE49-F238E27FC236}">
                        <a16:creationId xmlns:a16="http://schemas.microsoft.com/office/drawing/2014/main" id="{C876965F-6E7F-4167-807C-BEF59D8F3D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87" name="Rectangle 2227">
                    <a:extLst>
                      <a:ext uri="{FF2B5EF4-FFF2-40B4-BE49-F238E27FC236}">
                        <a16:creationId xmlns:a16="http://schemas.microsoft.com/office/drawing/2014/main" id="{9D487A07-F528-4389-948B-D621E89D40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88" name="Rectangle 2228">
                    <a:extLst>
                      <a:ext uri="{FF2B5EF4-FFF2-40B4-BE49-F238E27FC236}">
                        <a16:creationId xmlns:a16="http://schemas.microsoft.com/office/drawing/2014/main" id="{9771461E-5D75-4FAA-BF69-178E0850038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89" name="Rectangle 2229">
                    <a:extLst>
                      <a:ext uri="{FF2B5EF4-FFF2-40B4-BE49-F238E27FC236}">
                        <a16:creationId xmlns:a16="http://schemas.microsoft.com/office/drawing/2014/main" id="{1F54BFCE-87CE-4880-80E3-5C11D969FD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90" name="Rectangle 2230">
                    <a:extLst>
                      <a:ext uri="{FF2B5EF4-FFF2-40B4-BE49-F238E27FC236}">
                        <a16:creationId xmlns:a16="http://schemas.microsoft.com/office/drawing/2014/main" id="{DB1CBE45-E2E0-422C-B34C-D7919F1CC9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91" name="Group 2231">
                  <a:extLst>
                    <a:ext uri="{FF2B5EF4-FFF2-40B4-BE49-F238E27FC236}">
                      <a16:creationId xmlns:a16="http://schemas.microsoft.com/office/drawing/2014/main" id="{CDBBD81B-B545-45C3-8119-C884FBDC4D0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244"/>
                  <a:ext cx="510" cy="113"/>
                  <a:chOff x="1476" y="2047"/>
                  <a:chExt cx="510" cy="113"/>
                </a:xfrm>
              </p:grpSpPr>
              <p:sp>
                <p:nvSpPr>
                  <p:cNvPr id="68792" name="Rectangle 2232">
                    <a:extLst>
                      <a:ext uri="{FF2B5EF4-FFF2-40B4-BE49-F238E27FC236}">
                        <a16:creationId xmlns:a16="http://schemas.microsoft.com/office/drawing/2014/main" id="{B6BBF762-8E6B-44A2-986F-6902BE589A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93" name="Rectangle 2233">
                    <a:extLst>
                      <a:ext uri="{FF2B5EF4-FFF2-40B4-BE49-F238E27FC236}">
                        <a16:creationId xmlns:a16="http://schemas.microsoft.com/office/drawing/2014/main" id="{7212E8C9-AA80-4FEA-B371-061D7550E0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94" name="Rectangle 2234">
                    <a:extLst>
                      <a:ext uri="{FF2B5EF4-FFF2-40B4-BE49-F238E27FC236}">
                        <a16:creationId xmlns:a16="http://schemas.microsoft.com/office/drawing/2014/main" id="{292CC0DE-E34A-4C0F-BAF0-FC7623ECC4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95" name="Rectangle 2235">
                    <a:extLst>
                      <a:ext uri="{FF2B5EF4-FFF2-40B4-BE49-F238E27FC236}">
                        <a16:creationId xmlns:a16="http://schemas.microsoft.com/office/drawing/2014/main" id="{9ACFF36E-A2D1-4120-8755-21ADED2448F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96" name="Rectangle 2236">
                    <a:extLst>
                      <a:ext uri="{FF2B5EF4-FFF2-40B4-BE49-F238E27FC236}">
                        <a16:creationId xmlns:a16="http://schemas.microsoft.com/office/drawing/2014/main" id="{660F25DE-1ED6-46D7-AC13-2D907E53EE4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97" name="Rectangle 2237">
                    <a:extLst>
                      <a:ext uri="{FF2B5EF4-FFF2-40B4-BE49-F238E27FC236}">
                        <a16:creationId xmlns:a16="http://schemas.microsoft.com/office/drawing/2014/main" id="{82C36246-9267-44F2-AAC1-C966527399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98" name="Rectangle 2238">
                    <a:extLst>
                      <a:ext uri="{FF2B5EF4-FFF2-40B4-BE49-F238E27FC236}">
                        <a16:creationId xmlns:a16="http://schemas.microsoft.com/office/drawing/2014/main" id="{9452E343-420A-4255-994F-8E5E1535FE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99" name="Group 2239">
                  <a:extLst>
                    <a:ext uri="{FF2B5EF4-FFF2-40B4-BE49-F238E27FC236}">
                      <a16:creationId xmlns:a16="http://schemas.microsoft.com/office/drawing/2014/main" id="{321A87F2-EFB8-4FF1-8CC8-CC7C48E6140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358"/>
                  <a:ext cx="510" cy="113"/>
                  <a:chOff x="1476" y="2047"/>
                  <a:chExt cx="510" cy="113"/>
                </a:xfrm>
              </p:grpSpPr>
              <p:sp>
                <p:nvSpPr>
                  <p:cNvPr id="68800" name="Rectangle 2240">
                    <a:extLst>
                      <a:ext uri="{FF2B5EF4-FFF2-40B4-BE49-F238E27FC236}">
                        <a16:creationId xmlns:a16="http://schemas.microsoft.com/office/drawing/2014/main" id="{24A5D72D-3924-4048-9FD5-B3579BCB36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01" name="Rectangle 2241">
                    <a:extLst>
                      <a:ext uri="{FF2B5EF4-FFF2-40B4-BE49-F238E27FC236}">
                        <a16:creationId xmlns:a16="http://schemas.microsoft.com/office/drawing/2014/main" id="{16B0F7F2-011D-4D2F-94DF-7AE988BD34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02" name="Rectangle 2242">
                    <a:extLst>
                      <a:ext uri="{FF2B5EF4-FFF2-40B4-BE49-F238E27FC236}">
                        <a16:creationId xmlns:a16="http://schemas.microsoft.com/office/drawing/2014/main" id="{3241064C-9E5A-4CFC-B3A3-52F87A077B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03" name="Rectangle 2243">
                    <a:extLst>
                      <a:ext uri="{FF2B5EF4-FFF2-40B4-BE49-F238E27FC236}">
                        <a16:creationId xmlns:a16="http://schemas.microsoft.com/office/drawing/2014/main" id="{29BAFCD8-31A8-42C2-B565-2B3096E30D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04" name="Rectangle 2244">
                    <a:extLst>
                      <a:ext uri="{FF2B5EF4-FFF2-40B4-BE49-F238E27FC236}">
                        <a16:creationId xmlns:a16="http://schemas.microsoft.com/office/drawing/2014/main" id="{E540FBFD-94CE-4B1D-B6A1-9022ABAA9F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05" name="Rectangle 2245">
                    <a:extLst>
                      <a:ext uri="{FF2B5EF4-FFF2-40B4-BE49-F238E27FC236}">
                        <a16:creationId xmlns:a16="http://schemas.microsoft.com/office/drawing/2014/main" id="{64072503-9709-48C4-A39F-E8997977B6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06" name="Rectangle 2246">
                    <a:extLst>
                      <a:ext uri="{FF2B5EF4-FFF2-40B4-BE49-F238E27FC236}">
                        <a16:creationId xmlns:a16="http://schemas.microsoft.com/office/drawing/2014/main" id="{5C4E2682-E110-4581-8BC6-8ABBE66184A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07" name="Group 2247">
                  <a:extLst>
                    <a:ext uri="{FF2B5EF4-FFF2-40B4-BE49-F238E27FC236}">
                      <a16:creationId xmlns:a16="http://schemas.microsoft.com/office/drawing/2014/main" id="{1FDD2753-FF32-4900-950D-ADECB0EE1F3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471"/>
                  <a:ext cx="510" cy="113"/>
                  <a:chOff x="1476" y="2047"/>
                  <a:chExt cx="510" cy="113"/>
                </a:xfrm>
              </p:grpSpPr>
              <p:sp>
                <p:nvSpPr>
                  <p:cNvPr id="68808" name="Rectangle 2248">
                    <a:extLst>
                      <a:ext uri="{FF2B5EF4-FFF2-40B4-BE49-F238E27FC236}">
                        <a16:creationId xmlns:a16="http://schemas.microsoft.com/office/drawing/2014/main" id="{2FA253E9-30EB-4CDA-BB98-69523FAAEE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09" name="Rectangle 2249">
                    <a:extLst>
                      <a:ext uri="{FF2B5EF4-FFF2-40B4-BE49-F238E27FC236}">
                        <a16:creationId xmlns:a16="http://schemas.microsoft.com/office/drawing/2014/main" id="{4AB262A5-4B7F-4325-A8F3-4255DFCA9F5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10" name="Rectangle 2250">
                    <a:extLst>
                      <a:ext uri="{FF2B5EF4-FFF2-40B4-BE49-F238E27FC236}">
                        <a16:creationId xmlns:a16="http://schemas.microsoft.com/office/drawing/2014/main" id="{C786B7C7-B6F8-4775-A6EB-8CC34B3B4E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11" name="Rectangle 2251">
                    <a:extLst>
                      <a:ext uri="{FF2B5EF4-FFF2-40B4-BE49-F238E27FC236}">
                        <a16:creationId xmlns:a16="http://schemas.microsoft.com/office/drawing/2014/main" id="{37A7590C-A692-44CC-AE7F-A6CAE2D36FC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12" name="Rectangle 2252">
                    <a:extLst>
                      <a:ext uri="{FF2B5EF4-FFF2-40B4-BE49-F238E27FC236}">
                        <a16:creationId xmlns:a16="http://schemas.microsoft.com/office/drawing/2014/main" id="{450BB8FA-983B-48DE-B8A7-9B33A98A38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13" name="Rectangle 2253">
                    <a:extLst>
                      <a:ext uri="{FF2B5EF4-FFF2-40B4-BE49-F238E27FC236}">
                        <a16:creationId xmlns:a16="http://schemas.microsoft.com/office/drawing/2014/main" id="{822ABEF5-9C4C-4CAD-A0EA-DF9CC69BAC2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14" name="Rectangle 2254">
                    <a:extLst>
                      <a:ext uri="{FF2B5EF4-FFF2-40B4-BE49-F238E27FC236}">
                        <a16:creationId xmlns:a16="http://schemas.microsoft.com/office/drawing/2014/main" id="{24510259-7F9F-4371-B553-6879197747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15" name="Group 2255">
                  <a:extLst>
                    <a:ext uri="{FF2B5EF4-FFF2-40B4-BE49-F238E27FC236}">
                      <a16:creationId xmlns:a16="http://schemas.microsoft.com/office/drawing/2014/main" id="{92867E78-9E7C-4E58-8B97-2D165C41B30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584"/>
                  <a:ext cx="510" cy="113"/>
                  <a:chOff x="1476" y="2047"/>
                  <a:chExt cx="510" cy="113"/>
                </a:xfrm>
              </p:grpSpPr>
              <p:sp>
                <p:nvSpPr>
                  <p:cNvPr id="68816" name="Rectangle 2256">
                    <a:extLst>
                      <a:ext uri="{FF2B5EF4-FFF2-40B4-BE49-F238E27FC236}">
                        <a16:creationId xmlns:a16="http://schemas.microsoft.com/office/drawing/2014/main" id="{90B2E2CA-0768-49B1-B767-D73F46665F3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17" name="Rectangle 2257">
                    <a:extLst>
                      <a:ext uri="{FF2B5EF4-FFF2-40B4-BE49-F238E27FC236}">
                        <a16:creationId xmlns:a16="http://schemas.microsoft.com/office/drawing/2014/main" id="{15EB2A7F-2A4F-4FB8-95A7-00BEA64D8A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18" name="Rectangle 2258">
                    <a:extLst>
                      <a:ext uri="{FF2B5EF4-FFF2-40B4-BE49-F238E27FC236}">
                        <a16:creationId xmlns:a16="http://schemas.microsoft.com/office/drawing/2014/main" id="{E92E0336-0DD3-4FFB-AF92-81912D1BB3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19" name="Rectangle 2259">
                    <a:extLst>
                      <a:ext uri="{FF2B5EF4-FFF2-40B4-BE49-F238E27FC236}">
                        <a16:creationId xmlns:a16="http://schemas.microsoft.com/office/drawing/2014/main" id="{DD1DA676-090A-4D71-A191-0CD4589E88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20" name="Rectangle 2260">
                    <a:extLst>
                      <a:ext uri="{FF2B5EF4-FFF2-40B4-BE49-F238E27FC236}">
                        <a16:creationId xmlns:a16="http://schemas.microsoft.com/office/drawing/2014/main" id="{48E5D87A-FA36-4665-AE38-4641F51E7F9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21" name="Rectangle 2261">
                    <a:extLst>
                      <a:ext uri="{FF2B5EF4-FFF2-40B4-BE49-F238E27FC236}">
                        <a16:creationId xmlns:a16="http://schemas.microsoft.com/office/drawing/2014/main" id="{5AC0F282-99EA-41F5-848E-84890D2A1C4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22" name="Rectangle 2262">
                    <a:extLst>
                      <a:ext uri="{FF2B5EF4-FFF2-40B4-BE49-F238E27FC236}">
                        <a16:creationId xmlns:a16="http://schemas.microsoft.com/office/drawing/2014/main" id="{00B3D83E-6C19-4782-82A0-88FE46AA44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8823" name="Group 2263">
                <a:extLst>
                  <a:ext uri="{FF2B5EF4-FFF2-40B4-BE49-F238E27FC236}">
                    <a16:creationId xmlns:a16="http://schemas.microsoft.com/office/drawing/2014/main" id="{CDD04C30-0F23-4C3C-9616-969242AC09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19" y="1791"/>
                <a:ext cx="171" cy="481"/>
                <a:chOff x="1618" y="1819"/>
                <a:chExt cx="680" cy="907"/>
              </a:xfrm>
            </p:grpSpPr>
            <p:sp>
              <p:nvSpPr>
                <p:cNvPr id="68824" name="Rectangle 2264">
                  <a:extLst>
                    <a:ext uri="{FF2B5EF4-FFF2-40B4-BE49-F238E27FC236}">
                      <a16:creationId xmlns:a16="http://schemas.microsoft.com/office/drawing/2014/main" id="{C261CEC7-54C4-45DA-985B-5585D4B758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8" y="1819"/>
                  <a:ext cx="680" cy="90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63529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825" name="Rectangle 2265">
                  <a:extLst>
                    <a:ext uri="{FF2B5EF4-FFF2-40B4-BE49-F238E27FC236}">
                      <a16:creationId xmlns:a16="http://schemas.microsoft.com/office/drawing/2014/main" id="{C89479C8-CF35-432B-B494-42D1B799BE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1904"/>
                  <a:ext cx="510" cy="794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63529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8826" name="Group 2266">
                  <a:extLst>
                    <a:ext uri="{FF2B5EF4-FFF2-40B4-BE49-F238E27FC236}">
                      <a16:creationId xmlns:a16="http://schemas.microsoft.com/office/drawing/2014/main" id="{11A940A9-D18C-4396-956B-5CD0D5F9FCD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1904"/>
                  <a:ext cx="510" cy="113"/>
                  <a:chOff x="1476" y="2047"/>
                  <a:chExt cx="510" cy="113"/>
                </a:xfrm>
              </p:grpSpPr>
              <p:sp>
                <p:nvSpPr>
                  <p:cNvPr id="68827" name="Rectangle 2267">
                    <a:extLst>
                      <a:ext uri="{FF2B5EF4-FFF2-40B4-BE49-F238E27FC236}">
                        <a16:creationId xmlns:a16="http://schemas.microsoft.com/office/drawing/2014/main" id="{42E76820-6D6A-4081-8E69-BDFBC95E6AF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28" name="Rectangle 2268">
                    <a:extLst>
                      <a:ext uri="{FF2B5EF4-FFF2-40B4-BE49-F238E27FC236}">
                        <a16:creationId xmlns:a16="http://schemas.microsoft.com/office/drawing/2014/main" id="{6AEEE036-BAD7-4869-96D6-B77ACC9006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29" name="Rectangle 2269">
                    <a:extLst>
                      <a:ext uri="{FF2B5EF4-FFF2-40B4-BE49-F238E27FC236}">
                        <a16:creationId xmlns:a16="http://schemas.microsoft.com/office/drawing/2014/main" id="{EA9119EB-8812-486F-AB12-F13037022DB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30" name="Rectangle 2270">
                    <a:extLst>
                      <a:ext uri="{FF2B5EF4-FFF2-40B4-BE49-F238E27FC236}">
                        <a16:creationId xmlns:a16="http://schemas.microsoft.com/office/drawing/2014/main" id="{2397F90F-E68B-42BF-B524-3063408062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31" name="Rectangle 2271">
                    <a:extLst>
                      <a:ext uri="{FF2B5EF4-FFF2-40B4-BE49-F238E27FC236}">
                        <a16:creationId xmlns:a16="http://schemas.microsoft.com/office/drawing/2014/main" id="{B2E4C7C8-FD69-4798-BC0F-6C6596B1AE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32" name="Rectangle 2272">
                    <a:extLst>
                      <a:ext uri="{FF2B5EF4-FFF2-40B4-BE49-F238E27FC236}">
                        <a16:creationId xmlns:a16="http://schemas.microsoft.com/office/drawing/2014/main" id="{15E358FC-7E22-4E11-913D-E9D4276273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33" name="Rectangle 2273">
                    <a:extLst>
                      <a:ext uri="{FF2B5EF4-FFF2-40B4-BE49-F238E27FC236}">
                        <a16:creationId xmlns:a16="http://schemas.microsoft.com/office/drawing/2014/main" id="{FFA2F6C6-6426-4DF9-8522-1037F513E4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34" name="Group 2274">
                  <a:extLst>
                    <a:ext uri="{FF2B5EF4-FFF2-40B4-BE49-F238E27FC236}">
                      <a16:creationId xmlns:a16="http://schemas.microsoft.com/office/drawing/2014/main" id="{9AF7C93D-0FB7-4EA3-85D0-D1A802211C2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017"/>
                  <a:ext cx="510" cy="113"/>
                  <a:chOff x="1476" y="2047"/>
                  <a:chExt cx="510" cy="113"/>
                </a:xfrm>
              </p:grpSpPr>
              <p:sp>
                <p:nvSpPr>
                  <p:cNvPr id="68835" name="Rectangle 2275">
                    <a:extLst>
                      <a:ext uri="{FF2B5EF4-FFF2-40B4-BE49-F238E27FC236}">
                        <a16:creationId xmlns:a16="http://schemas.microsoft.com/office/drawing/2014/main" id="{17982FC3-872D-4791-9480-19434431BDA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36" name="Rectangle 2276">
                    <a:extLst>
                      <a:ext uri="{FF2B5EF4-FFF2-40B4-BE49-F238E27FC236}">
                        <a16:creationId xmlns:a16="http://schemas.microsoft.com/office/drawing/2014/main" id="{EAF37FF9-A769-4B3A-B292-5E19B9A49A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37" name="Rectangle 2277">
                    <a:extLst>
                      <a:ext uri="{FF2B5EF4-FFF2-40B4-BE49-F238E27FC236}">
                        <a16:creationId xmlns:a16="http://schemas.microsoft.com/office/drawing/2014/main" id="{9DDB5BC5-679C-4C1C-959D-2849F97897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38" name="Rectangle 2278">
                    <a:extLst>
                      <a:ext uri="{FF2B5EF4-FFF2-40B4-BE49-F238E27FC236}">
                        <a16:creationId xmlns:a16="http://schemas.microsoft.com/office/drawing/2014/main" id="{2EB97A74-6817-49E1-BA66-DFA936D708F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39" name="Rectangle 2279">
                    <a:extLst>
                      <a:ext uri="{FF2B5EF4-FFF2-40B4-BE49-F238E27FC236}">
                        <a16:creationId xmlns:a16="http://schemas.microsoft.com/office/drawing/2014/main" id="{E752D2E9-67B7-4268-8EAB-1AAA1F17BEF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40" name="Rectangle 2280">
                    <a:extLst>
                      <a:ext uri="{FF2B5EF4-FFF2-40B4-BE49-F238E27FC236}">
                        <a16:creationId xmlns:a16="http://schemas.microsoft.com/office/drawing/2014/main" id="{4DB31840-F446-4219-AFC1-9150057934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41" name="Rectangle 2281">
                    <a:extLst>
                      <a:ext uri="{FF2B5EF4-FFF2-40B4-BE49-F238E27FC236}">
                        <a16:creationId xmlns:a16="http://schemas.microsoft.com/office/drawing/2014/main" id="{E852C673-CC26-4BC1-A871-B7C0D99BE5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42" name="Group 2282">
                  <a:extLst>
                    <a:ext uri="{FF2B5EF4-FFF2-40B4-BE49-F238E27FC236}">
                      <a16:creationId xmlns:a16="http://schemas.microsoft.com/office/drawing/2014/main" id="{7C6FB21F-9240-4E6A-87A9-F4B55B3C86E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131"/>
                  <a:ext cx="510" cy="113"/>
                  <a:chOff x="1476" y="2047"/>
                  <a:chExt cx="510" cy="113"/>
                </a:xfrm>
              </p:grpSpPr>
              <p:sp>
                <p:nvSpPr>
                  <p:cNvPr id="68843" name="Rectangle 2283">
                    <a:extLst>
                      <a:ext uri="{FF2B5EF4-FFF2-40B4-BE49-F238E27FC236}">
                        <a16:creationId xmlns:a16="http://schemas.microsoft.com/office/drawing/2014/main" id="{82154786-7DEA-4D86-B8A3-D30693D901C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44" name="Rectangle 2284">
                    <a:extLst>
                      <a:ext uri="{FF2B5EF4-FFF2-40B4-BE49-F238E27FC236}">
                        <a16:creationId xmlns:a16="http://schemas.microsoft.com/office/drawing/2014/main" id="{2A3BE48B-4559-43D8-AE1E-BD1E55520F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45" name="Rectangle 2285">
                    <a:extLst>
                      <a:ext uri="{FF2B5EF4-FFF2-40B4-BE49-F238E27FC236}">
                        <a16:creationId xmlns:a16="http://schemas.microsoft.com/office/drawing/2014/main" id="{45932CC1-591B-4729-B01D-5190C519256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46" name="Rectangle 2286">
                    <a:extLst>
                      <a:ext uri="{FF2B5EF4-FFF2-40B4-BE49-F238E27FC236}">
                        <a16:creationId xmlns:a16="http://schemas.microsoft.com/office/drawing/2014/main" id="{0363E2C1-938F-44C5-8427-7C4314BA76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47" name="Rectangle 2287">
                    <a:extLst>
                      <a:ext uri="{FF2B5EF4-FFF2-40B4-BE49-F238E27FC236}">
                        <a16:creationId xmlns:a16="http://schemas.microsoft.com/office/drawing/2014/main" id="{B4847D72-862C-43C9-BB86-E4E72241A3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48" name="Rectangle 2288">
                    <a:extLst>
                      <a:ext uri="{FF2B5EF4-FFF2-40B4-BE49-F238E27FC236}">
                        <a16:creationId xmlns:a16="http://schemas.microsoft.com/office/drawing/2014/main" id="{F25BF47F-7DB8-4823-9258-06E76E71532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49" name="Rectangle 2289">
                    <a:extLst>
                      <a:ext uri="{FF2B5EF4-FFF2-40B4-BE49-F238E27FC236}">
                        <a16:creationId xmlns:a16="http://schemas.microsoft.com/office/drawing/2014/main" id="{60BFCBDF-6B7C-4EA5-8A9D-C22D70C640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50" name="Group 2290">
                  <a:extLst>
                    <a:ext uri="{FF2B5EF4-FFF2-40B4-BE49-F238E27FC236}">
                      <a16:creationId xmlns:a16="http://schemas.microsoft.com/office/drawing/2014/main" id="{E6FC961C-EB9C-489F-817B-804B803AE6B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244"/>
                  <a:ext cx="510" cy="113"/>
                  <a:chOff x="1476" y="2047"/>
                  <a:chExt cx="510" cy="113"/>
                </a:xfrm>
              </p:grpSpPr>
              <p:sp>
                <p:nvSpPr>
                  <p:cNvPr id="68851" name="Rectangle 2291">
                    <a:extLst>
                      <a:ext uri="{FF2B5EF4-FFF2-40B4-BE49-F238E27FC236}">
                        <a16:creationId xmlns:a16="http://schemas.microsoft.com/office/drawing/2014/main" id="{4A651B2B-417A-4F3A-9048-9F14D4DC22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52" name="Rectangle 2292">
                    <a:extLst>
                      <a:ext uri="{FF2B5EF4-FFF2-40B4-BE49-F238E27FC236}">
                        <a16:creationId xmlns:a16="http://schemas.microsoft.com/office/drawing/2014/main" id="{DB670D87-5DDB-4BB9-B46A-AB060BA811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53" name="Rectangle 2293">
                    <a:extLst>
                      <a:ext uri="{FF2B5EF4-FFF2-40B4-BE49-F238E27FC236}">
                        <a16:creationId xmlns:a16="http://schemas.microsoft.com/office/drawing/2014/main" id="{441A48BF-20CF-49B3-94B8-81D9E89F59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54" name="Rectangle 2294">
                    <a:extLst>
                      <a:ext uri="{FF2B5EF4-FFF2-40B4-BE49-F238E27FC236}">
                        <a16:creationId xmlns:a16="http://schemas.microsoft.com/office/drawing/2014/main" id="{8DA0FE58-A48E-4F88-A16E-3CF9D83C17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55" name="Rectangle 2295">
                    <a:extLst>
                      <a:ext uri="{FF2B5EF4-FFF2-40B4-BE49-F238E27FC236}">
                        <a16:creationId xmlns:a16="http://schemas.microsoft.com/office/drawing/2014/main" id="{ABD9958F-8AFA-49B1-BD3D-D8C365ACDB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56" name="Rectangle 2296">
                    <a:extLst>
                      <a:ext uri="{FF2B5EF4-FFF2-40B4-BE49-F238E27FC236}">
                        <a16:creationId xmlns:a16="http://schemas.microsoft.com/office/drawing/2014/main" id="{22D3C009-F8DD-4C50-8A23-3051CCB182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57" name="Rectangle 2297">
                    <a:extLst>
                      <a:ext uri="{FF2B5EF4-FFF2-40B4-BE49-F238E27FC236}">
                        <a16:creationId xmlns:a16="http://schemas.microsoft.com/office/drawing/2014/main" id="{F58053B1-4C97-4B10-B3A1-F574EA7DE2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58" name="Group 2298">
                  <a:extLst>
                    <a:ext uri="{FF2B5EF4-FFF2-40B4-BE49-F238E27FC236}">
                      <a16:creationId xmlns:a16="http://schemas.microsoft.com/office/drawing/2014/main" id="{602583EF-1C0C-4FCB-B961-690407B3C34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358"/>
                  <a:ext cx="510" cy="113"/>
                  <a:chOff x="1476" y="2047"/>
                  <a:chExt cx="510" cy="113"/>
                </a:xfrm>
              </p:grpSpPr>
              <p:sp>
                <p:nvSpPr>
                  <p:cNvPr id="68859" name="Rectangle 2299">
                    <a:extLst>
                      <a:ext uri="{FF2B5EF4-FFF2-40B4-BE49-F238E27FC236}">
                        <a16:creationId xmlns:a16="http://schemas.microsoft.com/office/drawing/2014/main" id="{A865B815-ABAC-4B4A-B17E-0F9FEE2635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60" name="Rectangle 2300">
                    <a:extLst>
                      <a:ext uri="{FF2B5EF4-FFF2-40B4-BE49-F238E27FC236}">
                        <a16:creationId xmlns:a16="http://schemas.microsoft.com/office/drawing/2014/main" id="{FBA47005-F18A-4D7E-944E-D395913595A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61" name="Rectangle 2301">
                    <a:extLst>
                      <a:ext uri="{FF2B5EF4-FFF2-40B4-BE49-F238E27FC236}">
                        <a16:creationId xmlns:a16="http://schemas.microsoft.com/office/drawing/2014/main" id="{9DDD8723-0553-4C1F-9A29-AC2D61F9B0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62" name="Rectangle 2302">
                    <a:extLst>
                      <a:ext uri="{FF2B5EF4-FFF2-40B4-BE49-F238E27FC236}">
                        <a16:creationId xmlns:a16="http://schemas.microsoft.com/office/drawing/2014/main" id="{D377B0C0-7A99-4C0C-94EC-9F4B35D1580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63" name="Rectangle 2303">
                    <a:extLst>
                      <a:ext uri="{FF2B5EF4-FFF2-40B4-BE49-F238E27FC236}">
                        <a16:creationId xmlns:a16="http://schemas.microsoft.com/office/drawing/2014/main" id="{C600CE6B-F3DA-42A5-9FFF-1B23DF03B4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64" name="Rectangle 2304">
                    <a:extLst>
                      <a:ext uri="{FF2B5EF4-FFF2-40B4-BE49-F238E27FC236}">
                        <a16:creationId xmlns:a16="http://schemas.microsoft.com/office/drawing/2014/main" id="{BF46E2FF-83C0-4862-98E7-5DC403E1EA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65" name="Rectangle 2305">
                    <a:extLst>
                      <a:ext uri="{FF2B5EF4-FFF2-40B4-BE49-F238E27FC236}">
                        <a16:creationId xmlns:a16="http://schemas.microsoft.com/office/drawing/2014/main" id="{D5996CDF-9921-4873-B59A-5E40B04A32A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66" name="Group 2306">
                  <a:extLst>
                    <a:ext uri="{FF2B5EF4-FFF2-40B4-BE49-F238E27FC236}">
                      <a16:creationId xmlns:a16="http://schemas.microsoft.com/office/drawing/2014/main" id="{F7D1E895-8224-4247-B5AD-071A7EF9863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471"/>
                  <a:ext cx="510" cy="113"/>
                  <a:chOff x="1476" y="2047"/>
                  <a:chExt cx="510" cy="113"/>
                </a:xfrm>
              </p:grpSpPr>
              <p:sp>
                <p:nvSpPr>
                  <p:cNvPr id="68867" name="Rectangle 2307">
                    <a:extLst>
                      <a:ext uri="{FF2B5EF4-FFF2-40B4-BE49-F238E27FC236}">
                        <a16:creationId xmlns:a16="http://schemas.microsoft.com/office/drawing/2014/main" id="{E8319B63-550F-45EB-AE30-652061E2CB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68" name="Rectangle 2308">
                    <a:extLst>
                      <a:ext uri="{FF2B5EF4-FFF2-40B4-BE49-F238E27FC236}">
                        <a16:creationId xmlns:a16="http://schemas.microsoft.com/office/drawing/2014/main" id="{EC5BCBC2-7808-4E57-820F-98B6405B6C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69" name="Rectangle 2309">
                    <a:extLst>
                      <a:ext uri="{FF2B5EF4-FFF2-40B4-BE49-F238E27FC236}">
                        <a16:creationId xmlns:a16="http://schemas.microsoft.com/office/drawing/2014/main" id="{87F1F171-2127-4B25-994B-89858984CD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70" name="Rectangle 2310">
                    <a:extLst>
                      <a:ext uri="{FF2B5EF4-FFF2-40B4-BE49-F238E27FC236}">
                        <a16:creationId xmlns:a16="http://schemas.microsoft.com/office/drawing/2014/main" id="{1FD1704D-C2C1-4386-8D7B-7CC73CBC2D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71" name="Rectangle 2311">
                    <a:extLst>
                      <a:ext uri="{FF2B5EF4-FFF2-40B4-BE49-F238E27FC236}">
                        <a16:creationId xmlns:a16="http://schemas.microsoft.com/office/drawing/2014/main" id="{A3D21D0D-AE4C-4506-8781-B108B33CAB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72" name="Rectangle 2312">
                    <a:extLst>
                      <a:ext uri="{FF2B5EF4-FFF2-40B4-BE49-F238E27FC236}">
                        <a16:creationId xmlns:a16="http://schemas.microsoft.com/office/drawing/2014/main" id="{885494D1-0CC2-4BB3-B4A1-22A4755B1F0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73" name="Rectangle 2313">
                    <a:extLst>
                      <a:ext uri="{FF2B5EF4-FFF2-40B4-BE49-F238E27FC236}">
                        <a16:creationId xmlns:a16="http://schemas.microsoft.com/office/drawing/2014/main" id="{AABCBFCC-7557-4073-9A11-167D9102AB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74" name="Group 2314">
                  <a:extLst>
                    <a:ext uri="{FF2B5EF4-FFF2-40B4-BE49-F238E27FC236}">
                      <a16:creationId xmlns:a16="http://schemas.microsoft.com/office/drawing/2014/main" id="{0E173119-F0F9-49A0-9214-FC3660BBFC1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584"/>
                  <a:ext cx="510" cy="113"/>
                  <a:chOff x="1476" y="2047"/>
                  <a:chExt cx="510" cy="113"/>
                </a:xfrm>
              </p:grpSpPr>
              <p:sp>
                <p:nvSpPr>
                  <p:cNvPr id="68875" name="Rectangle 2315">
                    <a:extLst>
                      <a:ext uri="{FF2B5EF4-FFF2-40B4-BE49-F238E27FC236}">
                        <a16:creationId xmlns:a16="http://schemas.microsoft.com/office/drawing/2014/main" id="{30948A58-334A-423C-B1E4-6E57A4115E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76" name="Rectangle 2316">
                    <a:extLst>
                      <a:ext uri="{FF2B5EF4-FFF2-40B4-BE49-F238E27FC236}">
                        <a16:creationId xmlns:a16="http://schemas.microsoft.com/office/drawing/2014/main" id="{6E507E0A-32EA-441B-8043-6ED31156DDB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77" name="Rectangle 2317">
                    <a:extLst>
                      <a:ext uri="{FF2B5EF4-FFF2-40B4-BE49-F238E27FC236}">
                        <a16:creationId xmlns:a16="http://schemas.microsoft.com/office/drawing/2014/main" id="{4641A1D9-05B0-41D1-AACB-0A5835393C7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78" name="Rectangle 2318">
                    <a:extLst>
                      <a:ext uri="{FF2B5EF4-FFF2-40B4-BE49-F238E27FC236}">
                        <a16:creationId xmlns:a16="http://schemas.microsoft.com/office/drawing/2014/main" id="{C5B0BD15-4894-4668-87F8-40458F1C14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79" name="Rectangle 2319">
                    <a:extLst>
                      <a:ext uri="{FF2B5EF4-FFF2-40B4-BE49-F238E27FC236}">
                        <a16:creationId xmlns:a16="http://schemas.microsoft.com/office/drawing/2014/main" id="{103F2A1C-9FB4-4F3C-90F3-FD0C677D86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80" name="Rectangle 2320">
                    <a:extLst>
                      <a:ext uri="{FF2B5EF4-FFF2-40B4-BE49-F238E27FC236}">
                        <a16:creationId xmlns:a16="http://schemas.microsoft.com/office/drawing/2014/main" id="{BFCDCE63-BDCC-4883-A909-06A61D3AA3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81" name="Rectangle 2321">
                    <a:extLst>
                      <a:ext uri="{FF2B5EF4-FFF2-40B4-BE49-F238E27FC236}">
                        <a16:creationId xmlns:a16="http://schemas.microsoft.com/office/drawing/2014/main" id="{1F6DE1AF-C37B-4952-A447-B73AC9BDE5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8882" name="Freeform 2322">
                <a:extLst>
                  <a:ext uri="{FF2B5EF4-FFF2-40B4-BE49-F238E27FC236}">
                    <a16:creationId xmlns:a16="http://schemas.microsoft.com/office/drawing/2014/main" id="{958DB248-2B90-42C3-9485-3D440F3A7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0" y="1791"/>
                <a:ext cx="82" cy="964"/>
              </a:xfrm>
              <a:custGeom>
                <a:avLst/>
                <a:gdLst>
                  <a:gd name="T0" fmla="*/ 0 w 82"/>
                  <a:gd name="T1" fmla="*/ 964 h 964"/>
                  <a:gd name="T2" fmla="*/ 0 w 82"/>
                  <a:gd name="T3" fmla="*/ 0 h 964"/>
                  <a:gd name="T4" fmla="*/ 82 w 82"/>
                  <a:gd name="T5" fmla="*/ 142 h 964"/>
                  <a:gd name="T6" fmla="*/ 82 w 82"/>
                  <a:gd name="T7" fmla="*/ 964 h 964"/>
                  <a:gd name="T8" fmla="*/ 0 w 82"/>
                  <a:gd name="T9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64">
                    <a:moveTo>
                      <a:pt x="0" y="964"/>
                    </a:moveTo>
                    <a:lnTo>
                      <a:pt x="0" y="0"/>
                    </a:lnTo>
                    <a:lnTo>
                      <a:pt x="82" y="142"/>
                    </a:lnTo>
                    <a:lnTo>
                      <a:pt x="82" y="964"/>
                    </a:lnTo>
                    <a:lnTo>
                      <a:pt x="0" y="96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>
                      <a:gamma/>
                      <a:tint val="63529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8883" name="Group 2323">
              <a:extLst>
                <a:ext uri="{FF2B5EF4-FFF2-40B4-BE49-F238E27FC236}">
                  <a16:creationId xmlns:a16="http://schemas.microsoft.com/office/drawing/2014/main" id="{9CB41081-425B-468E-BF61-A51431DE78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15" y="1791"/>
              <a:ext cx="253" cy="964"/>
              <a:chOff x="5019" y="1791"/>
              <a:chExt cx="253" cy="964"/>
            </a:xfrm>
          </p:grpSpPr>
          <p:grpSp>
            <p:nvGrpSpPr>
              <p:cNvPr id="68884" name="Group 2324">
                <a:extLst>
                  <a:ext uri="{FF2B5EF4-FFF2-40B4-BE49-F238E27FC236}">
                    <a16:creationId xmlns:a16="http://schemas.microsoft.com/office/drawing/2014/main" id="{3EE822C6-7E5D-4A4A-B33E-7D34C021CB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19" y="2272"/>
                <a:ext cx="171" cy="481"/>
                <a:chOff x="1618" y="1819"/>
                <a:chExt cx="680" cy="907"/>
              </a:xfrm>
            </p:grpSpPr>
            <p:sp>
              <p:nvSpPr>
                <p:cNvPr id="68885" name="Rectangle 2325">
                  <a:extLst>
                    <a:ext uri="{FF2B5EF4-FFF2-40B4-BE49-F238E27FC236}">
                      <a16:creationId xmlns:a16="http://schemas.microsoft.com/office/drawing/2014/main" id="{AF760050-203D-40EE-8C26-4BCCA80601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8" y="1819"/>
                  <a:ext cx="680" cy="90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63529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886" name="Rectangle 2326">
                  <a:extLst>
                    <a:ext uri="{FF2B5EF4-FFF2-40B4-BE49-F238E27FC236}">
                      <a16:creationId xmlns:a16="http://schemas.microsoft.com/office/drawing/2014/main" id="{7EC74619-3FB7-4A51-8E34-7910C9BEAA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1904"/>
                  <a:ext cx="510" cy="794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63529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8887" name="Group 2327">
                  <a:extLst>
                    <a:ext uri="{FF2B5EF4-FFF2-40B4-BE49-F238E27FC236}">
                      <a16:creationId xmlns:a16="http://schemas.microsoft.com/office/drawing/2014/main" id="{7ED7E7FD-6C71-4E4E-ADB3-90DCC1EE6F5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1904"/>
                  <a:ext cx="510" cy="113"/>
                  <a:chOff x="1476" y="2047"/>
                  <a:chExt cx="510" cy="113"/>
                </a:xfrm>
              </p:grpSpPr>
              <p:sp>
                <p:nvSpPr>
                  <p:cNvPr id="68888" name="Rectangle 2328">
                    <a:extLst>
                      <a:ext uri="{FF2B5EF4-FFF2-40B4-BE49-F238E27FC236}">
                        <a16:creationId xmlns:a16="http://schemas.microsoft.com/office/drawing/2014/main" id="{5131566E-C888-412A-88A7-61EEEF0F5FE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89" name="Rectangle 2329">
                    <a:extLst>
                      <a:ext uri="{FF2B5EF4-FFF2-40B4-BE49-F238E27FC236}">
                        <a16:creationId xmlns:a16="http://schemas.microsoft.com/office/drawing/2014/main" id="{936CD661-0271-43E4-A572-63BE0C2D39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90" name="Rectangle 2330">
                    <a:extLst>
                      <a:ext uri="{FF2B5EF4-FFF2-40B4-BE49-F238E27FC236}">
                        <a16:creationId xmlns:a16="http://schemas.microsoft.com/office/drawing/2014/main" id="{8727D2F0-362E-4FBE-A47D-14437BDC291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91" name="Rectangle 2331">
                    <a:extLst>
                      <a:ext uri="{FF2B5EF4-FFF2-40B4-BE49-F238E27FC236}">
                        <a16:creationId xmlns:a16="http://schemas.microsoft.com/office/drawing/2014/main" id="{07125C25-C44F-4B5D-95D5-3C6468EB4A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92" name="Rectangle 2332">
                    <a:extLst>
                      <a:ext uri="{FF2B5EF4-FFF2-40B4-BE49-F238E27FC236}">
                        <a16:creationId xmlns:a16="http://schemas.microsoft.com/office/drawing/2014/main" id="{C6F801DB-FE23-4401-81BF-E2EA4ECE65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93" name="Rectangle 2333">
                    <a:extLst>
                      <a:ext uri="{FF2B5EF4-FFF2-40B4-BE49-F238E27FC236}">
                        <a16:creationId xmlns:a16="http://schemas.microsoft.com/office/drawing/2014/main" id="{FCB5341C-7F88-42F4-8755-E7B81D4748D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94" name="Rectangle 2334">
                    <a:extLst>
                      <a:ext uri="{FF2B5EF4-FFF2-40B4-BE49-F238E27FC236}">
                        <a16:creationId xmlns:a16="http://schemas.microsoft.com/office/drawing/2014/main" id="{2674F516-BE43-4543-BEC6-AD054A35D55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95" name="Group 2335">
                  <a:extLst>
                    <a:ext uri="{FF2B5EF4-FFF2-40B4-BE49-F238E27FC236}">
                      <a16:creationId xmlns:a16="http://schemas.microsoft.com/office/drawing/2014/main" id="{6F293631-5498-406E-96AB-BEB076D16C0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017"/>
                  <a:ext cx="510" cy="113"/>
                  <a:chOff x="1476" y="2047"/>
                  <a:chExt cx="510" cy="113"/>
                </a:xfrm>
              </p:grpSpPr>
              <p:sp>
                <p:nvSpPr>
                  <p:cNvPr id="68896" name="Rectangle 2336">
                    <a:extLst>
                      <a:ext uri="{FF2B5EF4-FFF2-40B4-BE49-F238E27FC236}">
                        <a16:creationId xmlns:a16="http://schemas.microsoft.com/office/drawing/2014/main" id="{67C4BEF2-65AB-4370-A557-F34C5EAC2C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97" name="Rectangle 2337">
                    <a:extLst>
                      <a:ext uri="{FF2B5EF4-FFF2-40B4-BE49-F238E27FC236}">
                        <a16:creationId xmlns:a16="http://schemas.microsoft.com/office/drawing/2014/main" id="{A956497F-F922-481A-93C7-45892A5C3C9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98" name="Rectangle 2338">
                    <a:extLst>
                      <a:ext uri="{FF2B5EF4-FFF2-40B4-BE49-F238E27FC236}">
                        <a16:creationId xmlns:a16="http://schemas.microsoft.com/office/drawing/2014/main" id="{4BC042F2-718C-493B-A08A-02C48A164A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99" name="Rectangle 2339">
                    <a:extLst>
                      <a:ext uri="{FF2B5EF4-FFF2-40B4-BE49-F238E27FC236}">
                        <a16:creationId xmlns:a16="http://schemas.microsoft.com/office/drawing/2014/main" id="{21CFE78C-C97E-443C-BFFD-18029A6580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00" name="Rectangle 2340">
                    <a:extLst>
                      <a:ext uri="{FF2B5EF4-FFF2-40B4-BE49-F238E27FC236}">
                        <a16:creationId xmlns:a16="http://schemas.microsoft.com/office/drawing/2014/main" id="{E312C0DA-0D95-41B1-881A-531D33AD0F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01" name="Rectangle 2341">
                    <a:extLst>
                      <a:ext uri="{FF2B5EF4-FFF2-40B4-BE49-F238E27FC236}">
                        <a16:creationId xmlns:a16="http://schemas.microsoft.com/office/drawing/2014/main" id="{D31C5CF2-39F0-46A8-B176-8751BC661A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02" name="Rectangle 2342">
                    <a:extLst>
                      <a:ext uri="{FF2B5EF4-FFF2-40B4-BE49-F238E27FC236}">
                        <a16:creationId xmlns:a16="http://schemas.microsoft.com/office/drawing/2014/main" id="{B7BDBCC8-49A9-460B-9C79-13CB10BA72E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03" name="Group 2343">
                  <a:extLst>
                    <a:ext uri="{FF2B5EF4-FFF2-40B4-BE49-F238E27FC236}">
                      <a16:creationId xmlns:a16="http://schemas.microsoft.com/office/drawing/2014/main" id="{BA558D93-2164-4D60-8B44-FD241252121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131"/>
                  <a:ext cx="510" cy="113"/>
                  <a:chOff x="1476" y="2047"/>
                  <a:chExt cx="510" cy="113"/>
                </a:xfrm>
              </p:grpSpPr>
              <p:sp>
                <p:nvSpPr>
                  <p:cNvPr id="68904" name="Rectangle 2344">
                    <a:extLst>
                      <a:ext uri="{FF2B5EF4-FFF2-40B4-BE49-F238E27FC236}">
                        <a16:creationId xmlns:a16="http://schemas.microsoft.com/office/drawing/2014/main" id="{407B0DD6-82FA-42BF-A914-9335A4D57A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05" name="Rectangle 2345">
                    <a:extLst>
                      <a:ext uri="{FF2B5EF4-FFF2-40B4-BE49-F238E27FC236}">
                        <a16:creationId xmlns:a16="http://schemas.microsoft.com/office/drawing/2014/main" id="{4AEDE655-BA45-45F3-8E00-0167DB67A05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06" name="Rectangle 2346">
                    <a:extLst>
                      <a:ext uri="{FF2B5EF4-FFF2-40B4-BE49-F238E27FC236}">
                        <a16:creationId xmlns:a16="http://schemas.microsoft.com/office/drawing/2014/main" id="{5A4A2ABC-11E1-482E-A955-F9942349A37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07" name="Rectangle 2347">
                    <a:extLst>
                      <a:ext uri="{FF2B5EF4-FFF2-40B4-BE49-F238E27FC236}">
                        <a16:creationId xmlns:a16="http://schemas.microsoft.com/office/drawing/2014/main" id="{F2867BD0-B335-4618-914A-375EE5BA7B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08" name="Rectangle 2348">
                    <a:extLst>
                      <a:ext uri="{FF2B5EF4-FFF2-40B4-BE49-F238E27FC236}">
                        <a16:creationId xmlns:a16="http://schemas.microsoft.com/office/drawing/2014/main" id="{79147C28-7771-471F-91BD-3413E829B5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09" name="Rectangle 2349">
                    <a:extLst>
                      <a:ext uri="{FF2B5EF4-FFF2-40B4-BE49-F238E27FC236}">
                        <a16:creationId xmlns:a16="http://schemas.microsoft.com/office/drawing/2014/main" id="{57F42DC7-CAA0-4740-B472-7AB13245C8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10" name="Rectangle 2350">
                    <a:extLst>
                      <a:ext uri="{FF2B5EF4-FFF2-40B4-BE49-F238E27FC236}">
                        <a16:creationId xmlns:a16="http://schemas.microsoft.com/office/drawing/2014/main" id="{C116BEE5-874A-495C-8D8D-BD20026C0D6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11" name="Group 2351">
                  <a:extLst>
                    <a:ext uri="{FF2B5EF4-FFF2-40B4-BE49-F238E27FC236}">
                      <a16:creationId xmlns:a16="http://schemas.microsoft.com/office/drawing/2014/main" id="{18552DEC-2A19-4DE1-B139-D2B776056B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244"/>
                  <a:ext cx="510" cy="113"/>
                  <a:chOff x="1476" y="2047"/>
                  <a:chExt cx="510" cy="113"/>
                </a:xfrm>
              </p:grpSpPr>
              <p:sp>
                <p:nvSpPr>
                  <p:cNvPr id="68912" name="Rectangle 2352">
                    <a:extLst>
                      <a:ext uri="{FF2B5EF4-FFF2-40B4-BE49-F238E27FC236}">
                        <a16:creationId xmlns:a16="http://schemas.microsoft.com/office/drawing/2014/main" id="{474BB6B6-6762-40BD-97B7-E5DDC133AA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13" name="Rectangle 2353">
                    <a:extLst>
                      <a:ext uri="{FF2B5EF4-FFF2-40B4-BE49-F238E27FC236}">
                        <a16:creationId xmlns:a16="http://schemas.microsoft.com/office/drawing/2014/main" id="{38850EFE-6819-4B94-B447-61D2BEE348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14" name="Rectangle 2354">
                    <a:extLst>
                      <a:ext uri="{FF2B5EF4-FFF2-40B4-BE49-F238E27FC236}">
                        <a16:creationId xmlns:a16="http://schemas.microsoft.com/office/drawing/2014/main" id="{341CD7FB-A099-4839-B33A-B411470511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15" name="Rectangle 2355">
                    <a:extLst>
                      <a:ext uri="{FF2B5EF4-FFF2-40B4-BE49-F238E27FC236}">
                        <a16:creationId xmlns:a16="http://schemas.microsoft.com/office/drawing/2014/main" id="{8C3ADDC9-F98C-4316-A051-3C29174261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16" name="Rectangle 2356">
                    <a:extLst>
                      <a:ext uri="{FF2B5EF4-FFF2-40B4-BE49-F238E27FC236}">
                        <a16:creationId xmlns:a16="http://schemas.microsoft.com/office/drawing/2014/main" id="{28D6CBA9-EFFC-4F07-97E4-115F111750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17" name="Rectangle 2357">
                    <a:extLst>
                      <a:ext uri="{FF2B5EF4-FFF2-40B4-BE49-F238E27FC236}">
                        <a16:creationId xmlns:a16="http://schemas.microsoft.com/office/drawing/2014/main" id="{B5D0AB62-7DD6-4FE4-8F9A-3772A05108B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18" name="Rectangle 2358">
                    <a:extLst>
                      <a:ext uri="{FF2B5EF4-FFF2-40B4-BE49-F238E27FC236}">
                        <a16:creationId xmlns:a16="http://schemas.microsoft.com/office/drawing/2014/main" id="{BD63B707-7751-4702-934F-67393068FAB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19" name="Group 2359">
                  <a:extLst>
                    <a:ext uri="{FF2B5EF4-FFF2-40B4-BE49-F238E27FC236}">
                      <a16:creationId xmlns:a16="http://schemas.microsoft.com/office/drawing/2014/main" id="{BD6AD4AB-2ED0-4D94-8A03-E176E6F99C6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358"/>
                  <a:ext cx="510" cy="113"/>
                  <a:chOff x="1476" y="2047"/>
                  <a:chExt cx="510" cy="113"/>
                </a:xfrm>
              </p:grpSpPr>
              <p:sp>
                <p:nvSpPr>
                  <p:cNvPr id="68920" name="Rectangle 2360">
                    <a:extLst>
                      <a:ext uri="{FF2B5EF4-FFF2-40B4-BE49-F238E27FC236}">
                        <a16:creationId xmlns:a16="http://schemas.microsoft.com/office/drawing/2014/main" id="{2220D1C5-664F-4831-A65E-303312D58E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21" name="Rectangle 2361">
                    <a:extLst>
                      <a:ext uri="{FF2B5EF4-FFF2-40B4-BE49-F238E27FC236}">
                        <a16:creationId xmlns:a16="http://schemas.microsoft.com/office/drawing/2014/main" id="{C2A4BD18-876B-4061-B867-661D0BFE20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22" name="Rectangle 2362">
                    <a:extLst>
                      <a:ext uri="{FF2B5EF4-FFF2-40B4-BE49-F238E27FC236}">
                        <a16:creationId xmlns:a16="http://schemas.microsoft.com/office/drawing/2014/main" id="{7EEAB985-A5CF-4FD9-8D57-8798D84753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23" name="Rectangle 2363">
                    <a:extLst>
                      <a:ext uri="{FF2B5EF4-FFF2-40B4-BE49-F238E27FC236}">
                        <a16:creationId xmlns:a16="http://schemas.microsoft.com/office/drawing/2014/main" id="{00A7957D-607F-4ADE-A35A-9D1F300039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24" name="Rectangle 2364">
                    <a:extLst>
                      <a:ext uri="{FF2B5EF4-FFF2-40B4-BE49-F238E27FC236}">
                        <a16:creationId xmlns:a16="http://schemas.microsoft.com/office/drawing/2014/main" id="{9A75E1AD-5B3C-4954-9670-6063451ED8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25" name="Rectangle 2365">
                    <a:extLst>
                      <a:ext uri="{FF2B5EF4-FFF2-40B4-BE49-F238E27FC236}">
                        <a16:creationId xmlns:a16="http://schemas.microsoft.com/office/drawing/2014/main" id="{40BCF7C8-CBDC-4030-8E7A-21AA40E1D3D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26" name="Rectangle 2366">
                    <a:extLst>
                      <a:ext uri="{FF2B5EF4-FFF2-40B4-BE49-F238E27FC236}">
                        <a16:creationId xmlns:a16="http://schemas.microsoft.com/office/drawing/2014/main" id="{7B726309-BE20-46AB-8A66-AE425CC143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27" name="Group 2367">
                  <a:extLst>
                    <a:ext uri="{FF2B5EF4-FFF2-40B4-BE49-F238E27FC236}">
                      <a16:creationId xmlns:a16="http://schemas.microsoft.com/office/drawing/2014/main" id="{C5C33C31-30BC-4630-B30E-D0E0FF6DE0C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471"/>
                  <a:ext cx="510" cy="113"/>
                  <a:chOff x="1476" y="2047"/>
                  <a:chExt cx="510" cy="113"/>
                </a:xfrm>
              </p:grpSpPr>
              <p:sp>
                <p:nvSpPr>
                  <p:cNvPr id="68928" name="Rectangle 2368">
                    <a:extLst>
                      <a:ext uri="{FF2B5EF4-FFF2-40B4-BE49-F238E27FC236}">
                        <a16:creationId xmlns:a16="http://schemas.microsoft.com/office/drawing/2014/main" id="{AEEC027A-2D40-462D-82BB-C18C5E8ADD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29" name="Rectangle 2369">
                    <a:extLst>
                      <a:ext uri="{FF2B5EF4-FFF2-40B4-BE49-F238E27FC236}">
                        <a16:creationId xmlns:a16="http://schemas.microsoft.com/office/drawing/2014/main" id="{210685E4-D17A-4DD3-9CFF-87F978415E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30" name="Rectangle 2370">
                    <a:extLst>
                      <a:ext uri="{FF2B5EF4-FFF2-40B4-BE49-F238E27FC236}">
                        <a16:creationId xmlns:a16="http://schemas.microsoft.com/office/drawing/2014/main" id="{D7819598-B4EF-477A-878F-5A6BFD057E9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31" name="Rectangle 2371">
                    <a:extLst>
                      <a:ext uri="{FF2B5EF4-FFF2-40B4-BE49-F238E27FC236}">
                        <a16:creationId xmlns:a16="http://schemas.microsoft.com/office/drawing/2014/main" id="{C183DB8C-34FA-494F-99DD-521321FB7F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32" name="Rectangle 2372">
                    <a:extLst>
                      <a:ext uri="{FF2B5EF4-FFF2-40B4-BE49-F238E27FC236}">
                        <a16:creationId xmlns:a16="http://schemas.microsoft.com/office/drawing/2014/main" id="{ED77A619-7B55-452D-9BB6-EF9B1F32AC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33" name="Rectangle 2373">
                    <a:extLst>
                      <a:ext uri="{FF2B5EF4-FFF2-40B4-BE49-F238E27FC236}">
                        <a16:creationId xmlns:a16="http://schemas.microsoft.com/office/drawing/2014/main" id="{7E2887E5-56A8-4373-B357-703A748EF9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34" name="Rectangle 2374">
                    <a:extLst>
                      <a:ext uri="{FF2B5EF4-FFF2-40B4-BE49-F238E27FC236}">
                        <a16:creationId xmlns:a16="http://schemas.microsoft.com/office/drawing/2014/main" id="{8F383880-26FB-4F10-A1DB-4C704142C6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35" name="Group 2375">
                  <a:extLst>
                    <a:ext uri="{FF2B5EF4-FFF2-40B4-BE49-F238E27FC236}">
                      <a16:creationId xmlns:a16="http://schemas.microsoft.com/office/drawing/2014/main" id="{D6A90A16-0204-448C-BBC0-7D93001BE0D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584"/>
                  <a:ext cx="510" cy="113"/>
                  <a:chOff x="1476" y="2047"/>
                  <a:chExt cx="510" cy="113"/>
                </a:xfrm>
              </p:grpSpPr>
              <p:sp>
                <p:nvSpPr>
                  <p:cNvPr id="68936" name="Rectangle 2376">
                    <a:extLst>
                      <a:ext uri="{FF2B5EF4-FFF2-40B4-BE49-F238E27FC236}">
                        <a16:creationId xmlns:a16="http://schemas.microsoft.com/office/drawing/2014/main" id="{1E504602-DDE7-4BF2-9E6B-1A787ABE8F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37" name="Rectangle 2377">
                    <a:extLst>
                      <a:ext uri="{FF2B5EF4-FFF2-40B4-BE49-F238E27FC236}">
                        <a16:creationId xmlns:a16="http://schemas.microsoft.com/office/drawing/2014/main" id="{62CE2A78-9E91-44BA-A98E-23BB50203D6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38" name="Rectangle 2378">
                    <a:extLst>
                      <a:ext uri="{FF2B5EF4-FFF2-40B4-BE49-F238E27FC236}">
                        <a16:creationId xmlns:a16="http://schemas.microsoft.com/office/drawing/2014/main" id="{22F17053-CE93-49D2-AC93-426DC3F9805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39" name="Rectangle 2379">
                    <a:extLst>
                      <a:ext uri="{FF2B5EF4-FFF2-40B4-BE49-F238E27FC236}">
                        <a16:creationId xmlns:a16="http://schemas.microsoft.com/office/drawing/2014/main" id="{3F636A63-C07B-4ECE-95A9-939C5BFB2A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40" name="Rectangle 2380">
                    <a:extLst>
                      <a:ext uri="{FF2B5EF4-FFF2-40B4-BE49-F238E27FC236}">
                        <a16:creationId xmlns:a16="http://schemas.microsoft.com/office/drawing/2014/main" id="{40EA9434-95F5-4C70-9F51-BC9CB50F73D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41" name="Rectangle 2381">
                    <a:extLst>
                      <a:ext uri="{FF2B5EF4-FFF2-40B4-BE49-F238E27FC236}">
                        <a16:creationId xmlns:a16="http://schemas.microsoft.com/office/drawing/2014/main" id="{5366B630-922E-4544-8372-DA43E965D66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42" name="Rectangle 2382">
                    <a:extLst>
                      <a:ext uri="{FF2B5EF4-FFF2-40B4-BE49-F238E27FC236}">
                        <a16:creationId xmlns:a16="http://schemas.microsoft.com/office/drawing/2014/main" id="{4C6C0B29-DC7A-486D-AB9B-8AFA3C7639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8943" name="Group 2383">
                <a:extLst>
                  <a:ext uri="{FF2B5EF4-FFF2-40B4-BE49-F238E27FC236}">
                    <a16:creationId xmlns:a16="http://schemas.microsoft.com/office/drawing/2014/main" id="{67A2B855-0477-4D77-865D-CC9CFE7733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19" y="1791"/>
                <a:ext cx="171" cy="481"/>
                <a:chOff x="1618" y="1819"/>
                <a:chExt cx="680" cy="907"/>
              </a:xfrm>
            </p:grpSpPr>
            <p:sp>
              <p:nvSpPr>
                <p:cNvPr id="68944" name="Rectangle 2384">
                  <a:extLst>
                    <a:ext uri="{FF2B5EF4-FFF2-40B4-BE49-F238E27FC236}">
                      <a16:creationId xmlns:a16="http://schemas.microsoft.com/office/drawing/2014/main" id="{4B86A9F5-9A5C-4318-B430-D720512435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8" y="1819"/>
                  <a:ext cx="680" cy="907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63529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45" name="Rectangle 2385">
                  <a:extLst>
                    <a:ext uri="{FF2B5EF4-FFF2-40B4-BE49-F238E27FC236}">
                      <a16:creationId xmlns:a16="http://schemas.microsoft.com/office/drawing/2014/main" id="{210F2038-E223-4FAB-87FE-CDE582D534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1904"/>
                  <a:ext cx="510" cy="794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tint val="63529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8946" name="Group 2386">
                  <a:extLst>
                    <a:ext uri="{FF2B5EF4-FFF2-40B4-BE49-F238E27FC236}">
                      <a16:creationId xmlns:a16="http://schemas.microsoft.com/office/drawing/2014/main" id="{52A316E2-C81E-4E7A-85C6-4971ACE9B6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1904"/>
                  <a:ext cx="510" cy="113"/>
                  <a:chOff x="1476" y="2047"/>
                  <a:chExt cx="510" cy="113"/>
                </a:xfrm>
              </p:grpSpPr>
              <p:sp>
                <p:nvSpPr>
                  <p:cNvPr id="68947" name="Rectangle 2387">
                    <a:extLst>
                      <a:ext uri="{FF2B5EF4-FFF2-40B4-BE49-F238E27FC236}">
                        <a16:creationId xmlns:a16="http://schemas.microsoft.com/office/drawing/2014/main" id="{6E73A671-32E3-4684-BDD8-5D20001495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48" name="Rectangle 2388">
                    <a:extLst>
                      <a:ext uri="{FF2B5EF4-FFF2-40B4-BE49-F238E27FC236}">
                        <a16:creationId xmlns:a16="http://schemas.microsoft.com/office/drawing/2014/main" id="{A7FDE6D4-9F0C-4761-85F4-DC38656120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49" name="Rectangle 2389">
                    <a:extLst>
                      <a:ext uri="{FF2B5EF4-FFF2-40B4-BE49-F238E27FC236}">
                        <a16:creationId xmlns:a16="http://schemas.microsoft.com/office/drawing/2014/main" id="{B9EEE8BF-5DF8-4A7E-ABEA-386162863A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50" name="Rectangle 2390">
                    <a:extLst>
                      <a:ext uri="{FF2B5EF4-FFF2-40B4-BE49-F238E27FC236}">
                        <a16:creationId xmlns:a16="http://schemas.microsoft.com/office/drawing/2014/main" id="{00331B02-9C45-457B-8CB9-5089B4223D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51" name="Rectangle 2391">
                    <a:extLst>
                      <a:ext uri="{FF2B5EF4-FFF2-40B4-BE49-F238E27FC236}">
                        <a16:creationId xmlns:a16="http://schemas.microsoft.com/office/drawing/2014/main" id="{E760BE3D-36B7-43E3-907A-01DB8B52CFA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52" name="Rectangle 2392">
                    <a:extLst>
                      <a:ext uri="{FF2B5EF4-FFF2-40B4-BE49-F238E27FC236}">
                        <a16:creationId xmlns:a16="http://schemas.microsoft.com/office/drawing/2014/main" id="{35A9034A-8A3D-4F91-B6FD-199352386D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53" name="Rectangle 2393">
                    <a:extLst>
                      <a:ext uri="{FF2B5EF4-FFF2-40B4-BE49-F238E27FC236}">
                        <a16:creationId xmlns:a16="http://schemas.microsoft.com/office/drawing/2014/main" id="{A9C99A39-2F86-440C-A51C-4093FD0153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54" name="Group 2394">
                  <a:extLst>
                    <a:ext uri="{FF2B5EF4-FFF2-40B4-BE49-F238E27FC236}">
                      <a16:creationId xmlns:a16="http://schemas.microsoft.com/office/drawing/2014/main" id="{86C2C8FE-8C42-4946-BB72-54DC4501E1A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017"/>
                  <a:ext cx="510" cy="113"/>
                  <a:chOff x="1476" y="2047"/>
                  <a:chExt cx="510" cy="113"/>
                </a:xfrm>
              </p:grpSpPr>
              <p:sp>
                <p:nvSpPr>
                  <p:cNvPr id="68955" name="Rectangle 2395">
                    <a:extLst>
                      <a:ext uri="{FF2B5EF4-FFF2-40B4-BE49-F238E27FC236}">
                        <a16:creationId xmlns:a16="http://schemas.microsoft.com/office/drawing/2014/main" id="{F713D702-067D-40E3-91A9-6893501D4CE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56" name="Rectangle 2396">
                    <a:extLst>
                      <a:ext uri="{FF2B5EF4-FFF2-40B4-BE49-F238E27FC236}">
                        <a16:creationId xmlns:a16="http://schemas.microsoft.com/office/drawing/2014/main" id="{7A404A47-D5EB-4DF0-93A4-60A164303CA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57" name="Rectangle 2397">
                    <a:extLst>
                      <a:ext uri="{FF2B5EF4-FFF2-40B4-BE49-F238E27FC236}">
                        <a16:creationId xmlns:a16="http://schemas.microsoft.com/office/drawing/2014/main" id="{DC3A5645-609D-4A1E-86E9-A3F0E94B2A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58" name="Rectangle 2398">
                    <a:extLst>
                      <a:ext uri="{FF2B5EF4-FFF2-40B4-BE49-F238E27FC236}">
                        <a16:creationId xmlns:a16="http://schemas.microsoft.com/office/drawing/2014/main" id="{E1BE8D1D-7FCD-4B70-890A-CCEF0B46C3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59" name="Rectangle 2399">
                    <a:extLst>
                      <a:ext uri="{FF2B5EF4-FFF2-40B4-BE49-F238E27FC236}">
                        <a16:creationId xmlns:a16="http://schemas.microsoft.com/office/drawing/2014/main" id="{211D5D88-6B9E-4C5A-9DAE-8955D2E508E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60" name="Rectangle 2400">
                    <a:extLst>
                      <a:ext uri="{FF2B5EF4-FFF2-40B4-BE49-F238E27FC236}">
                        <a16:creationId xmlns:a16="http://schemas.microsoft.com/office/drawing/2014/main" id="{F5D47766-69A0-4CBE-87C5-A027B8D45EA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61" name="Rectangle 2401">
                    <a:extLst>
                      <a:ext uri="{FF2B5EF4-FFF2-40B4-BE49-F238E27FC236}">
                        <a16:creationId xmlns:a16="http://schemas.microsoft.com/office/drawing/2014/main" id="{CD32284A-6741-4ABD-8A33-6300B4C68F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62" name="Group 2402">
                  <a:extLst>
                    <a:ext uri="{FF2B5EF4-FFF2-40B4-BE49-F238E27FC236}">
                      <a16:creationId xmlns:a16="http://schemas.microsoft.com/office/drawing/2014/main" id="{BF990D36-1C13-4213-830D-2F23C633F9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131"/>
                  <a:ext cx="510" cy="113"/>
                  <a:chOff x="1476" y="2047"/>
                  <a:chExt cx="510" cy="113"/>
                </a:xfrm>
              </p:grpSpPr>
              <p:sp>
                <p:nvSpPr>
                  <p:cNvPr id="68963" name="Rectangle 2403">
                    <a:extLst>
                      <a:ext uri="{FF2B5EF4-FFF2-40B4-BE49-F238E27FC236}">
                        <a16:creationId xmlns:a16="http://schemas.microsoft.com/office/drawing/2014/main" id="{0CADE657-401D-4229-A55F-817A104744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64" name="Rectangle 2404">
                    <a:extLst>
                      <a:ext uri="{FF2B5EF4-FFF2-40B4-BE49-F238E27FC236}">
                        <a16:creationId xmlns:a16="http://schemas.microsoft.com/office/drawing/2014/main" id="{F2D33DCE-32EE-4A7A-AD74-33BCF52336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65" name="Rectangle 2405">
                    <a:extLst>
                      <a:ext uri="{FF2B5EF4-FFF2-40B4-BE49-F238E27FC236}">
                        <a16:creationId xmlns:a16="http://schemas.microsoft.com/office/drawing/2014/main" id="{BD4BB168-20EE-4BB6-9D6B-04157BEFDD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66" name="Rectangle 2406">
                    <a:extLst>
                      <a:ext uri="{FF2B5EF4-FFF2-40B4-BE49-F238E27FC236}">
                        <a16:creationId xmlns:a16="http://schemas.microsoft.com/office/drawing/2014/main" id="{604C3079-B3FD-432D-BDA6-D8864EA6FF7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67" name="Rectangle 2407">
                    <a:extLst>
                      <a:ext uri="{FF2B5EF4-FFF2-40B4-BE49-F238E27FC236}">
                        <a16:creationId xmlns:a16="http://schemas.microsoft.com/office/drawing/2014/main" id="{C56BE54A-16B8-4A77-B2CE-26466222870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68" name="Rectangle 2408">
                    <a:extLst>
                      <a:ext uri="{FF2B5EF4-FFF2-40B4-BE49-F238E27FC236}">
                        <a16:creationId xmlns:a16="http://schemas.microsoft.com/office/drawing/2014/main" id="{FF01D08D-B84F-4AFC-BA7C-6954076F5D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69" name="Rectangle 2409">
                    <a:extLst>
                      <a:ext uri="{FF2B5EF4-FFF2-40B4-BE49-F238E27FC236}">
                        <a16:creationId xmlns:a16="http://schemas.microsoft.com/office/drawing/2014/main" id="{BA969ED8-BF09-4476-B245-CDD8238A5D9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70" name="Group 2410">
                  <a:extLst>
                    <a:ext uri="{FF2B5EF4-FFF2-40B4-BE49-F238E27FC236}">
                      <a16:creationId xmlns:a16="http://schemas.microsoft.com/office/drawing/2014/main" id="{D9A4C0E9-F7F4-4C1F-9A69-7402AA5C998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244"/>
                  <a:ext cx="510" cy="113"/>
                  <a:chOff x="1476" y="2047"/>
                  <a:chExt cx="510" cy="113"/>
                </a:xfrm>
              </p:grpSpPr>
              <p:sp>
                <p:nvSpPr>
                  <p:cNvPr id="68971" name="Rectangle 2411">
                    <a:extLst>
                      <a:ext uri="{FF2B5EF4-FFF2-40B4-BE49-F238E27FC236}">
                        <a16:creationId xmlns:a16="http://schemas.microsoft.com/office/drawing/2014/main" id="{AA8DA278-3D50-406E-B422-55CEA33781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72" name="Rectangle 2412">
                    <a:extLst>
                      <a:ext uri="{FF2B5EF4-FFF2-40B4-BE49-F238E27FC236}">
                        <a16:creationId xmlns:a16="http://schemas.microsoft.com/office/drawing/2014/main" id="{3009ADD5-4810-4EC4-B661-DC6E484FFA7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73" name="Rectangle 2413">
                    <a:extLst>
                      <a:ext uri="{FF2B5EF4-FFF2-40B4-BE49-F238E27FC236}">
                        <a16:creationId xmlns:a16="http://schemas.microsoft.com/office/drawing/2014/main" id="{1634DE12-17D2-4F65-B083-4A8F6FCE18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74" name="Rectangle 2414">
                    <a:extLst>
                      <a:ext uri="{FF2B5EF4-FFF2-40B4-BE49-F238E27FC236}">
                        <a16:creationId xmlns:a16="http://schemas.microsoft.com/office/drawing/2014/main" id="{896CF87A-7808-47B0-80AC-89FE13D1D3D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75" name="Rectangle 2415">
                    <a:extLst>
                      <a:ext uri="{FF2B5EF4-FFF2-40B4-BE49-F238E27FC236}">
                        <a16:creationId xmlns:a16="http://schemas.microsoft.com/office/drawing/2014/main" id="{A83E4EF6-CB7F-4A3B-9B1A-D1C94E3C90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76" name="Rectangle 2416">
                    <a:extLst>
                      <a:ext uri="{FF2B5EF4-FFF2-40B4-BE49-F238E27FC236}">
                        <a16:creationId xmlns:a16="http://schemas.microsoft.com/office/drawing/2014/main" id="{59EB8370-F28E-4D1A-921A-079812D0E8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77" name="Rectangle 2417">
                    <a:extLst>
                      <a:ext uri="{FF2B5EF4-FFF2-40B4-BE49-F238E27FC236}">
                        <a16:creationId xmlns:a16="http://schemas.microsoft.com/office/drawing/2014/main" id="{E68011D9-41BD-496D-BA29-83D17CA7F6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78" name="Group 2418">
                  <a:extLst>
                    <a:ext uri="{FF2B5EF4-FFF2-40B4-BE49-F238E27FC236}">
                      <a16:creationId xmlns:a16="http://schemas.microsoft.com/office/drawing/2014/main" id="{0B0394BE-FAF2-4DE0-856F-BFAD7047EDB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358"/>
                  <a:ext cx="510" cy="113"/>
                  <a:chOff x="1476" y="2047"/>
                  <a:chExt cx="510" cy="113"/>
                </a:xfrm>
              </p:grpSpPr>
              <p:sp>
                <p:nvSpPr>
                  <p:cNvPr id="68979" name="Rectangle 2419">
                    <a:extLst>
                      <a:ext uri="{FF2B5EF4-FFF2-40B4-BE49-F238E27FC236}">
                        <a16:creationId xmlns:a16="http://schemas.microsoft.com/office/drawing/2014/main" id="{80B09F8A-FEB2-4823-8BC1-96417D6BC36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80" name="Rectangle 2420">
                    <a:extLst>
                      <a:ext uri="{FF2B5EF4-FFF2-40B4-BE49-F238E27FC236}">
                        <a16:creationId xmlns:a16="http://schemas.microsoft.com/office/drawing/2014/main" id="{C9B41021-DA95-4E80-83B6-1784AE4E43B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81" name="Rectangle 2421">
                    <a:extLst>
                      <a:ext uri="{FF2B5EF4-FFF2-40B4-BE49-F238E27FC236}">
                        <a16:creationId xmlns:a16="http://schemas.microsoft.com/office/drawing/2014/main" id="{A3998576-0EF4-4B6F-898F-530FE6837F7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82" name="Rectangle 2422">
                    <a:extLst>
                      <a:ext uri="{FF2B5EF4-FFF2-40B4-BE49-F238E27FC236}">
                        <a16:creationId xmlns:a16="http://schemas.microsoft.com/office/drawing/2014/main" id="{0744713A-9C02-4030-AB95-023B665ADD4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83" name="Rectangle 2423">
                    <a:extLst>
                      <a:ext uri="{FF2B5EF4-FFF2-40B4-BE49-F238E27FC236}">
                        <a16:creationId xmlns:a16="http://schemas.microsoft.com/office/drawing/2014/main" id="{B0E590C2-FC28-4B23-A21F-C61B7B8C43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84" name="Rectangle 2424">
                    <a:extLst>
                      <a:ext uri="{FF2B5EF4-FFF2-40B4-BE49-F238E27FC236}">
                        <a16:creationId xmlns:a16="http://schemas.microsoft.com/office/drawing/2014/main" id="{6C0919E4-1631-4332-9127-7D2D99D3E7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85" name="Rectangle 2425">
                    <a:extLst>
                      <a:ext uri="{FF2B5EF4-FFF2-40B4-BE49-F238E27FC236}">
                        <a16:creationId xmlns:a16="http://schemas.microsoft.com/office/drawing/2014/main" id="{7A4E8B10-C233-48BD-AFB6-447CC0EED65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86" name="Group 2426">
                  <a:extLst>
                    <a:ext uri="{FF2B5EF4-FFF2-40B4-BE49-F238E27FC236}">
                      <a16:creationId xmlns:a16="http://schemas.microsoft.com/office/drawing/2014/main" id="{D8B26A18-D208-4EA4-B378-F671BEF9348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471"/>
                  <a:ext cx="510" cy="113"/>
                  <a:chOff x="1476" y="2047"/>
                  <a:chExt cx="510" cy="113"/>
                </a:xfrm>
              </p:grpSpPr>
              <p:sp>
                <p:nvSpPr>
                  <p:cNvPr id="68987" name="Rectangle 2427">
                    <a:extLst>
                      <a:ext uri="{FF2B5EF4-FFF2-40B4-BE49-F238E27FC236}">
                        <a16:creationId xmlns:a16="http://schemas.microsoft.com/office/drawing/2014/main" id="{2612BFB3-B5DC-485B-896D-74F7F682F1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88" name="Rectangle 2428">
                    <a:extLst>
                      <a:ext uri="{FF2B5EF4-FFF2-40B4-BE49-F238E27FC236}">
                        <a16:creationId xmlns:a16="http://schemas.microsoft.com/office/drawing/2014/main" id="{0319926C-51F9-4F75-B64E-82DC57170B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89" name="Rectangle 2429">
                    <a:extLst>
                      <a:ext uri="{FF2B5EF4-FFF2-40B4-BE49-F238E27FC236}">
                        <a16:creationId xmlns:a16="http://schemas.microsoft.com/office/drawing/2014/main" id="{5C5B084B-F246-40F4-B417-2C43E03AB68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90" name="Rectangle 2430">
                    <a:extLst>
                      <a:ext uri="{FF2B5EF4-FFF2-40B4-BE49-F238E27FC236}">
                        <a16:creationId xmlns:a16="http://schemas.microsoft.com/office/drawing/2014/main" id="{F5F94CF2-2677-4E87-80D8-739604E25BD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91" name="Rectangle 2431">
                    <a:extLst>
                      <a:ext uri="{FF2B5EF4-FFF2-40B4-BE49-F238E27FC236}">
                        <a16:creationId xmlns:a16="http://schemas.microsoft.com/office/drawing/2014/main" id="{F3689490-CDA3-451C-8C13-95CA330AE7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92" name="Rectangle 2432">
                    <a:extLst>
                      <a:ext uri="{FF2B5EF4-FFF2-40B4-BE49-F238E27FC236}">
                        <a16:creationId xmlns:a16="http://schemas.microsoft.com/office/drawing/2014/main" id="{8B4CDFC6-F407-46B7-92C7-8E40494543E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93" name="Rectangle 2433">
                    <a:extLst>
                      <a:ext uri="{FF2B5EF4-FFF2-40B4-BE49-F238E27FC236}">
                        <a16:creationId xmlns:a16="http://schemas.microsoft.com/office/drawing/2014/main" id="{C71DA9C5-8A38-4674-8D99-FF8EF71D9DD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94" name="Group 2434">
                  <a:extLst>
                    <a:ext uri="{FF2B5EF4-FFF2-40B4-BE49-F238E27FC236}">
                      <a16:creationId xmlns:a16="http://schemas.microsoft.com/office/drawing/2014/main" id="{D9B3C6AA-C53D-43AD-A465-1614DF4A0B1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03" y="2584"/>
                  <a:ext cx="510" cy="113"/>
                  <a:chOff x="1476" y="2047"/>
                  <a:chExt cx="510" cy="113"/>
                </a:xfrm>
              </p:grpSpPr>
              <p:sp>
                <p:nvSpPr>
                  <p:cNvPr id="68995" name="Rectangle 2435">
                    <a:extLst>
                      <a:ext uri="{FF2B5EF4-FFF2-40B4-BE49-F238E27FC236}">
                        <a16:creationId xmlns:a16="http://schemas.microsoft.com/office/drawing/2014/main" id="{6C494228-0325-44C8-9632-90BD2ABB3C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76" y="2047"/>
                    <a:ext cx="510" cy="113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96" name="Rectangle 2436">
                    <a:extLst>
                      <a:ext uri="{FF2B5EF4-FFF2-40B4-BE49-F238E27FC236}">
                        <a16:creationId xmlns:a16="http://schemas.microsoft.com/office/drawing/2014/main" id="{B7CD8EA5-CE11-4AE7-B99C-4FF55E19C4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97" name="Rectangle 2437">
                    <a:extLst>
                      <a:ext uri="{FF2B5EF4-FFF2-40B4-BE49-F238E27FC236}">
                        <a16:creationId xmlns:a16="http://schemas.microsoft.com/office/drawing/2014/main" id="{9A161F97-2B61-4921-BB8B-F467BF5B2C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075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98" name="Rectangle 2438">
                    <a:extLst>
                      <a:ext uri="{FF2B5EF4-FFF2-40B4-BE49-F238E27FC236}">
                        <a16:creationId xmlns:a16="http://schemas.microsoft.com/office/drawing/2014/main" id="{92D3FCE7-4677-4F86-ADDD-73A29D54F5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075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99" name="Rectangle 2439">
                    <a:extLst>
                      <a:ext uri="{FF2B5EF4-FFF2-40B4-BE49-F238E27FC236}">
                        <a16:creationId xmlns:a16="http://schemas.microsoft.com/office/drawing/2014/main" id="{827B6163-4B9D-41B4-9912-72E19F24D5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4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00" name="Rectangle 2440">
                    <a:extLst>
                      <a:ext uri="{FF2B5EF4-FFF2-40B4-BE49-F238E27FC236}">
                        <a16:creationId xmlns:a16="http://schemas.microsoft.com/office/drawing/2014/main" id="{D16BF5AE-454B-4575-9700-C7CBC55A6D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88" y="2103"/>
                    <a:ext cx="171" cy="28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01" name="Rectangle 2441">
                    <a:extLst>
                      <a:ext uri="{FF2B5EF4-FFF2-40B4-BE49-F238E27FC236}">
                        <a16:creationId xmlns:a16="http://schemas.microsoft.com/office/drawing/2014/main" id="{23B292B0-4B9A-4049-8177-589D12D4534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103"/>
                    <a:ext cx="57" cy="29"/>
                  </a:xfrm>
                  <a:prstGeom prst="rect">
                    <a:avLst/>
                  </a:prstGeom>
                  <a:solidFill>
                    <a:srgbClr val="808080"/>
                  </a:soli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9002" name="Freeform 2442">
                <a:extLst>
                  <a:ext uri="{FF2B5EF4-FFF2-40B4-BE49-F238E27FC236}">
                    <a16:creationId xmlns:a16="http://schemas.microsoft.com/office/drawing/2014/main" id="{C7E8DA28-B33C-4634-970D-C4837B55F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0" y="1791"/>
                <a:ext cx="82" cy="964"/>
              </a:xfrm>
              <a:custGeom>
                <a:avLst/>
                <a:gdLst>
                  <a:gd name="T0" fmla="*/ 0 w 82"/>
                  <a:gd name="T1" fmla="*/ 964 h 964"/>
                  <a:gd name="T2" fmla="*/ 0 w 82"/>
                  <a:gd name="T3" fmla="*/ 0 h 964"/>
                  <a:gd name="T4" fmla="*/ 82 w 82"/>
                  <a:gd name="T5" fmla="*/ 142 h 964"/>
                  <a:gd name="T6" fmla="*/ 82 w 82"/>
                  <a:gd name="T7" fmla="*/ 964 h 964"/>
                  <a:gd name="T8" fmla="*/ 0 w 82"/>
                  <a:gd name="T9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64">
                    <a:moveTo>
                      <a:pt x="0" y="964"/>
                    </a:moveTo>
                    <a:lnTo>
                      <a:pt x="0" y="0"/>
                    </a:lnTo>
                    <a:lnTo>
                      <a:pt x="82" y="142"/>
                    </a:lnTo>
                    <a:lnTo>
                      <a:pt x="82" y="964"/>
                    </a:lnTo>
                    <a:lnTo>
                      <a:pt x="0" y="96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>
                      <a:gamma/>
                      <a:tint val="63529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FFFF99"/>
            </a:gs>
            <a:gs pos="100000">
              <a:srgbClr val="FFFF99">
                <a:gamma/>
                <a:tint val="29804"/>
                <a:invGamma/>
              </a:srgbClr>
            </a:gs>
          </a:gsLst>
          <a:lin ang="18900000" scaled="1"/>
        </a:gradFill>
        <a:ln w="1905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FFFF99"/>
            </a:gs>
            <a:gs pos="100000">
              <a:srgbClr val="FFFF99">
                <a:gamma/>
                <a:tint val="29804"/>
                <a:invGamma/>
              </a:srgbClr>
            </a:gs>
          </a:gsLst>
          <a:lin ang="18900000" scaled="1"/>
        </a:gradFill>
        <a:ln w="1905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16010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pptxb68_ホストコンピューターのイラスト</dc:title>
  <dc:subject>pptxb68_ホストコンピューターのイラスト</dc:subject>
  <dc:creator>でじけろお</dc:creator>
  <cp:revision>2</cp:revision>
  <dcterms:created xsi:type="dcterms:W3CDTF">2010-10-12T01:13:58Z</dcterms:created>
  <dcterms:modified xsi:type="dcterms:W3CDTF">2019-10-10T16:04:50Z</dcterms:modified>
  <cp:version>2</cp:version>
</cp:coreProperties>
</file>